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C1445C-8344-4A45-A132-3BAD68F1E5AE}" v="6" dt="2021-05-21T11:45:32.1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91" y="1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pe Orire" userId="e50da0647e92b231" providerId="LiveId" clId="{EDC1445C-8344-4A45-A132-3BAD68F1E5AE}"/>
    <pc:docChg chg="undo custSel addSld delSld modSld">
      <pc:chgData name="Tope Orire" userId="e50da0647e92b231" providerId="LiveId" clId="{EDC1445C-8344-4A45-A132-3BAD68F1E5AE}" dt="2021-05-21T11:49:33.421" v="296" actId="2696"/>
      <pc:docMkLst>
        <pc:docMk/>
      </pc:docMkLst>
      <pc:sldChg chg="addSp delSp modSp new mod setBg">
        <pc:chgData name="Tope Orire" userId="e50da0647e92b231" providerId="LiveId" clId="{EDC1445C-8344-4A45-A132-3BAD68F1E5AE}" dt="2021-05-21T11:41:13.042" v="43" actId="14100"/>
        <pc:sldMkLst>
          <pc:docMk/>
          <pc:sldMk cId="1392555579" sldId="265"/>
        </pc:sldMkLst>
        <pc:spChg chg="mod ord">
          <ac:chgData name="Tope Orire" userId="e50da0647e92b231" providerId="LiveId" clId="{EDC1445C-8344-4A45-A132-3BAD68F1E5AE}" dt="2021-05-21T11:41:02.829" v="39" actId="27636"/>
          <ac:spMkLst>
            <pc:docMk/>
            <pc:sldMk cId="1392555579" sldId="265"/>
            <ac:spMk id="2" creationId="{5E3D8076-A340-4263-A9C9-ABE87FE1D9EB}"/>
          </ac:spMkLst>
        </pc:spChg>
        <pc:spChg chg="del mod">
          <ac:chgData name="Tope Orire" userId="e50da0647e92b231" providerId="LiveId" clId="{EDC1445C-8344-4A45-A132-3BAD68F1E5AE}" dt="2021-05-21T11:41:10.424" v="40" actId="931"/>
          <ac:spMkLst>
            <pc:docMk/>
            <pc:sldMk cId="1392555579" sldId="265"/>
            <ac:spMk id="3" creationId="{32E84BAF-FD57-43E2-8817-5E0D1EB1E9D8}"/>
          </ac:spMkLst>
        </pc:spChg>
        <pc:spChg chg="add">
          <ac:chgData name="Tope Orire" userId="e50da0647e92b231" providerId="LiveId" clId="{EDC1445C-8344-4A45-A132-3BAD68F1E5AE}" dt="2021-05-21T11:40:38.600" v="1" actId="26606"/>
          <ac:spMkLst>
            <pc:docMk/>
            <pc:sldMk cId="1392555579" sldId="265"/>
            <ac:spMk id="8" creationId="{F93BE068-EB49-4EE8-B342-7FF888A46885}"/>
          </ac:spMkLst>
        </pc:spChg>
        <pc:spChg chg="add">
          <ac:chgData name="Tope Orire" userId="e50da0647e92b231" providerId="LiveId" clId="{EDC1445C-8344-4A45-A132-3BAD68F1E5AE}" dt="2021-05-21T11:40:38.600" v="1" actId="26606"/>
          <ac:spMkLst>
            <pc:docMk/>
            <pc:sldMk cId="1392555579" sldId="265"/>
            <ac:spMk id="12" creationId="{80C94170-18D0-486D-BF90-C5D8F24654BE}"/>
          </ac:spMkLst>
        </pc:spChg>
        <pc:spChg chg="add">
          <ac:chgData name="Tope Orire" userId="e50da0647e92b231" providerId="LiveId" clId="{EDC1445C-8344-4A45-A132-3BAD68F1E5AE}" dt="2021-05-21T11:40:38.600" v="1" actId="26606"/>
          <ac:spMkLst>
            <pc:docMk/>
            <pc:sldMk cId="1392555579" sldId="265"/>
            <ac:spMk id="14" creationId="{92F0C59B-04F6-4625-98E1-3A5809FD1D87}"/>
          </ac:spMkLst>
        </pc:spChg>
        <pc:spChg chg="add">
          <ac:chgData name="Tope Orire" userId="e50da0647e92b231" providerId="LiveId" clId="{EDC1445C-8344-4A45-A132-3BAD68F1E5AE}" dt="2021-05-21T11:40:38.600" v="1" actId="26606"/>
          <ac:spMkLst>
            <pc:docMk/>
            <pc:sldMk cId="1392555579" sldId="265"/>
            <ac:spMk id="16" creationId="{E94F92A3-106C-4644-B506-76132863E439}"/>
          </ac:spMkLst>
        </pc:spChg>
        <pc:spChg chg="add">
          <ac:chgData name="Tope Orire" userId="e50da0647e92b231" providerId="LiveId" clId="{EDC1445C-8344-4A45-A132-3BAD68F1E5AE}" dt="2021-05-21T11:40:38.600" v="1" actId="26606"/>
          <ac:spMkLst>
            <pc:docMk/>
            <pc:sldMk cId="1392555579" sldId="265"/>
            <ac:spMk id="18" creationId="{39D9C4DB-091C-47D0-BDA8-3375FF9989B1}"/>
          </ac:spMkLst>
        </pc:spChg>
        <pc:picChg chg="add mod">
          <ac:chgData name="Tope Orire" userId="e50da0647e92b231" providerId="LiveId" clId="{EDC1445C-8344-4A45-A132-3BAD68F1E5AE}" dt="2021-05-21T11:41:13.042" v="43" actId="14100"/>
          <ac:picMkLst>
            <pc:docMk/>
            <pc:sldMk cId="1392555579" sldId="265"/>
            <ac:picMk id="5" creationId="{A5B6926B-2C86-4D0F-9A05-5D5E02EA2C91}"/>
          </ac:picMkLst>
        </pc:picChg>
        <pc:picChg chg="add">
          <ac:chgData name="Tope Orire" userId="e50da0647e92b231" providerId="LiveId" clId="{EDC1445C-8344-4A45-A132-3BAD68F1E5AE}" dt="2021-05-21T11:40:38.600" v="1" actId="26606"/>
          <ac:picMkLst>
            <pc:docMk/>
            <pc:sldMk cId="1392555579" sldId="265"/>
            <ac:picMk id="10" creationId="{C1B05C9B-60E1-40F3-BB02-7DAF0B1F01AB}"/>
          </ac:picMkLst>
        </pc:picChg>
      </pc:sldChg>
      <pc:sldChg chg="addSp delSp modSp new mod setBg modClrScheme delDesignElem chgLayout">
        <pc:chgData name="Tope Orire" userId="e50da0647e92b231" providerId="LiveId" clId="{EDC1445C-8344-4A45-A132-3BAD68F1E5AE}" dt="2021-05-21T11:43:07.927" v="127" actId="14100"/>
        <pc:sldMkLst>
          <pc:docMk/>
          <pc:sldMk cId="496772745" sldId="266"/>
        </pc:sldMkLst>
        <pc:spChg chg="del mod ord">
          <ac:chgData name="Tope Orire" userId="e50da0647e92b231" providerId="LiveId" clId="{EDC1445C-8344-4A45-A132-3BAD68F1E5AE}" dt="2021-05-21T11:41:59.433" v="50" actId="700"/>
          <ac:spMkLst>
            <pc:docMk/>
            <pc:sldMk cId="496772745" sldId="266"/>
            <ac:spMk id="2" creationId="{09092FF3-E0ED-40D9-B834-40CA2CD40656}"/>
          </ac:spMkLst>
        </pc:spChg>
        <pc:spChg chg="del mod">
          <ac:chgData name="Tope Orire" userId="e50da0647e92b231" providerId="LiveId" clId="{EDC1445C-8344-4A45-A132-3BAD68F1E5AE}" dt="2021-05-21T11:41:24.275" v="46" actId="931"/>
          <ac:spMkLst>
            <pc:docMk/>
            <pc:sldMk cId="496772745" sldId="266"/>
            <ac:spMk id="3" creationId="{1AF72302-E950-495B-BBCB-1CE4DD0F9A18}"/>
          </ac:spMkLst>
        </pc:spChg>
        <pc:spChg chg="add mod ord">
          <ac:chgData name="Tope Orire" userId="e50da0647e92b231" providerId="LiveId" clId="{EDC1445C-8344-4A45-A132-3BAD68F1E5AE}" dt="2021-05-21T11:42:17.006" v="90" actId="20577"/>
          <ac:spMkLst>
            <pc:docMk/>
            <pc:sldMk cId="496772745" sldId="266"/>
            <ac:spMk id="6" creationId="{B8BC2DE7-B01A-44A2-A415-481721AE3B66}"/>
          </ac:spMkLst>
        </pc:spChg>
        <pc:spChg chg="add mod ord">
          <ac:chgData name="Tope Orire" userId="e50da0647e92b231" providerId="LiveId" clId="{EDC1445C-8344-4A45-A132-3BAD68F1E5AE}" dt="2021-05-21T11:42:25.808" v="104" actId="20577"/>
          <ac:spMkLst>
            <pc:docMk/>
            <pc:sldMk cId="496772745" sldId="266"/>
            <ac:spMk id="7" creationId="{DD11A181-BD62-43A8-87B5-D4D0A5753B9C}"/>
          </ac:spMkLst>
        </pc:spChg>
        <pc:spChg chg="add del">
          <ac:chgData name="Tope Orire" userId="e50da0647e92b231" providerId="LiveId" clId="{EDC1445C-8344-4A45-A132-3BAD68F1E5AE}" dt="2021-05-21T11:41:59.433" v="50" actId="700"/>
          <ac:spMkLst>
            <pc:docMk/>
            <pc:sldMk cId="496772745" sldId="266"/>
            <ac:spMk id="8" creationId="{F93BE068-EB49-4EE8-B342-7FF888A46885}"/>
          </ac:spMkLst>
        </pc:spChg>
        <pc:spChg chg="add mod ord">
          <ac:chgData name="Tope Orire" userId="e50da0647e92b231" providerId="LiveId" clId="{EDC1445C-8344-4A45-A132-3BAD68F1E5AE}" dt="2021-05-21T11:42:53.836" v="122" actId="1076"/>
          <ac:spMkLst>
            <pc:docMk/>
            <pc:sldMk cId="496772745" sldId="266"/>
            <ac:spMk id="9" creationId="{823D2613-6826-46FB-BC1A-8A57A9BE3DC1}"/>
          </ac:spMkLst>
        </pc:spChg>
        <pc:spChg chg="add del mod ord">
          <ac:chgData name="Tope Orire" userId="e50da0647e92b231" providerId="LiveId" clId="{EDC1445C-8344-4A45-A132-3BAD68F1E5AE}" dt="2021-05-21T11:42:38.605" v="114" actId="931"/>
          <ac:spMkLst>
            <pc:docMk/>
            <pc:sldMk cId="496772745" sldId="266"/>
            <ac:spMk id="11" creationId="{951BCE43-D4F6-4E09-A658-FAD061CB1033}"/>
          </ac:spMkLst>
        </pc:spChg>
        <pc:spChg chg="add del">
          <ac:chgData name="Tope Orire" userId="e50da0647e92b231" providerId="LiveId" clId="{EDC1445C-8344-4A45-A132-3BAD68F1E5AE}" dt="2021-05-21T11:41:59.433" v="50" actId="700"/>
          <ac:spMkLst>
            <pc:docMk/>
            <pc:sldMk cId="496772745" sldId="266"/>
            <ac:spMk id="12" creationId="{80C94170-18D0-486D-BF90-C5D8F24654BE}"/>
          </ac:spMkLst>
        </pc:spChg>
        <pc:spChg chg="add del">
          <ac:chgData name="Tope Orire" userId="e50da0647e92b231" providerId="LiveId" clId="{EDC1445C-8344-4A45-A132-3BAD68F1E5AE}" dt="2021-05-21T11:41:59.433" v="50" actId="700"/>
          <ac:spMkLst>
            <pc:docMk/>
            <pc:sldMk cId="496772745" sldId="266"/>
            <ac:spMk id="14" creationId="{92F0C59B-04F6-4625-98E1-3A5809FD1D87}"/>
          </ac:spMkLst>
        </pc:spChg>
        <pc:spChg chg="add del">
          <ac:chgData name="Tope Orire" userId="e50da0647e92b231" providerId="LiveId" clId="{EDC1445C-8344-4A45-A132-3BAD68F1E5AE}" dt="2021-05-21T11:41:59.433" v="50" actId="700"/>
          <ac:spMkLst>
            <pc:docMk/>
            <pc:sldMk cId="496772745" sldId="266"/>
            <ac:spMk id="16" creationId="{E94F92A3-106C-4644-B506-76132863E439}"/>
          </ac:spMkLst>
        </pc:spChg>
        <pc:spChg chg="add del">
          <ac:chgData name="Tope Orire" userId="e50da0647e92b231" providerId="LiveId" clId="{EDC1445C-8344-4A45-A132-3BAD68F1E5AE}" dt="2021-05-21T11:41:59.433" v="50" actId="700"/>
          <ac:spMkLst>
            <pc:docMk/>
            <pc:sldMk cId="496772745" sldId="266"/>
            <ac:spMk id="18" creationId="{39D9C4DB-091C-47D0-BDA8-3375FF9989B1}"/>
          </ac:spMkLst>
        </pc:spChg>
        <pc:picChg chg="add mod ord">
          <ac:chgData name="Tope Orire" userId="e50da0647e92b231" providerId="LiveId" clId="{EDC1445C-8344-4A45-A132-3BAD68F1E5AE}" dt="2021-05-21T11:43:02.656" v="125" actId="14100"/>
          <ac:picMkLst>
            <pc:docMk/>
            <pc:sldMk cId="496772745" sldId="266"/>
            <ac:picMk id="5" creationId="{E1EFB7E3-ADF5-4A3B-A467-4BDAB9014D67}"/>
          </ac:picMkLst>
        </pc:picChg>
        <pc:picChg chg="add del">
          <ac:chgData name="Tope Orire" userId="e50da0647e92b231" providerId="LiveId" clId="{EDC1445C-8344-4A45-A132-3BAD68F1E5AE}" dt="2021-05-21T11:41:59.433" v="50" actId="700"/>
          <ac:picMkLst>
            <pc:docMk/>
            <pc:sldMk cId="496772745" sldId="266"/>
            <ac:picMk id="10" creationId="{C1B05C9B-60E1-40F3-BB02-7DAF0B1F01AB}"/>
          </ac:picMkLst>
        </pc:picChg>
        <pc:picChg chg="add mod">
          <ac:chgData name="Tope Orire" userId="e50da0647e92b231" providerId="LiveId" clId="{EDC1445C-8344-4A45-A132-3BAD68F1E5AE}" dt="2021-05-21T11:43:07.927" v="127" actId="14100"/>
          <ac:picMkLst>
            <pc:docMk/>
            <pc:sldMk cId="496772745" sldId="266"/>
            <ac:picMk id="15" creationId="{E0FF360C-80CD-4763-B2CF-347206A21C84}"/>
          </ac:picMkLst>
        </pc:picChg>
      </pc:sldChg>
      <pc:sldChg chg="addSp delSp modSp new mod setBg modClrScheme delDesignElem chgLayout">
        <pc:chgData name="Tope Orire" userId="e50da0647e92b231" providerId="LiveId" clId="{EDC1445C-8344-4A45-A132-3BAD68F1E5AE}" dt="2021-05-21T11:44:41.409" v="166" actId="700"/>
        <pc:sldMkLst>
          <pc:docMk/>
          <pc:sldMk cId="1569708134" sldId="267"/>
        </pc:sldMkLst>
        <pc:spChg chg="del mod ord">
          <ac:chgData name="Tope Orire" userId="e50da0647e92b231" providerId="LiveId" clId="{EDC1445C-8344-4A45-A132-3BAD68F1E5AE}" dt="2021-05-21T11:43:31.443" v="129" actId="700"/>
          <ac:spMkLst>
            <pc:docMk/>
            <pc:sldMk cId="1569708134" sldId="267"/>
            <ac:spMk id="2" creationId="{6FAF1AE4-7C69-4273-A19C-7C5A6AB8F489}"/>
          </ac:spMkLst>
        </pc:spChg>
        <pc:spChg chg="del">
          <ac:chgData name="Tope Orire" userId="e50da0647e92b231" providerId="LiveId" clId="{EDC1445C-8344-4A45-A132-3BAD68F1E5AE}" dt="2021-05-21T11:43:31.443" v="129" actId="700"/>
          <ac:spMkLst>
            <pc:docMk/>
            <pc:sldMk cId="1569708134" sldId="267"/>
            <ac:spMk id="3" creationId="{36AB9296-23CB-484B-9953-90C1CE6BB902}"/>
          </ac:spMkLst>
        </pc:spChg>
        <pc:spChg chg="del mod ord">
          <ac:chgData name="Tope Orire" userId="e50da0647e92b231" providerId="LiveId" clId="{EDC1445C-8344-4A45-A132-3BAD68F1E5AE}" dt="2021-05-21T11:43:31.443" v="129" actId="700"/>
          <ac:spMkLst>
            <pc:docMk/>
            <pc:sldMk cId="1569708134" sldId="267"/>
            <ac:spMk id="4" creationId="{63E3B641-DD52-4B53-AA3A-99650B518A96}"/>
          </ac:spMkLst>
        </pc:spChg>
        <pc:spChg chg="del">
          <ac:chgData name="Tope Orire" userId="e50da0647e92b231" providerId="LiveId" clId="{EDC1445C-8344-4A45-A132-3BAD68F1E5AE}" dt="2021-05-21T11:43:31.443" v="129" actId="700"/>
          <ac:spMkLst>
            <pc:docMk/>
            <pc:sldMk cId="1569708134" sldId="267"/>
            <ac:spMk id="5" creationId="{AF312028-A357-4EAF-A68E-F59350B34A16}"/>
          </ac:spMkLst>
        </pc:spChg>
        <pc:spChg chg="del">
          <ac:chgData name="Tope Orire" userId="e50da0647e92b231" providerId="LiveId" clId="{EDC1445C-8344-4A45-A132-3BAD68F1E5AE}" dt="2021-05-21T11:43:31.443" v="129" actId="700"/>
          <ac:spMkLst>
            <pc:docMk/>
            <pc:sldMk cId="1569708134" sldId="267"/>
            <ac:spMk id="6" creationId="{6242FDEE-6B70-40B6-AC51-8221DFE11341}"/>
          </ac:spMkLst>
        </pc:spChg>
        <pc:spChg chg="add mod ord">
          <ac:chgData name="Tope Orire" userId="e50da0647e92b231" providerId="LiveId" clId="{EDC1445C-8344-4A45-A132-3BAD68F1E5AE}" dt="2021-05-21T11:44:41.409" v="166" actId="700"/>
          <ac:spMkLst>
            <pc:docMk/>
            <pc:sldMk cId="1569708134" sldId="267"/>
            <ac:spMk id="7" creationId="{15CFDE5A-0B58-4F16-AE6F-3AD2B7D3513F}"/>
          </ac:spMkLst>
        </pc:spChg>
        <pc:spChg chg="add del mod ord">
          <ac:chgData name="Tope Orire" userId="e50da0647e92b231" providerId="LiveId" clId="{EDC1445C-8344-4A45-A132-3BAD68F1E5AE}" dt="2021-05-21T11:43:42.066" v="131" actId="931"/>
          <ac:spMkLst>
            <pc:docMk/>
            <pc:sldMk cId="1569708134" sldId="267"/>
            <ac:spMk id="8" creationId="{260DE75C-400F-4885-ACE5-2C910D7E1DCE}"/>
          </ac:spMkLst>
        </pc:spChg>
        <pc:spChg chg="add del mod ord">
          <ac:chgData name="Tope Orire" userId="e50da0647e92b231" providerId="LiveId" clId="{EDC1445C-8344-4A45-A132-3BAD68F1E5AE}" dt="2021-05-21T11:44:40.214" v="165" actId="700"/>
          <ac:spMkLst>
            <pc:docMk/>
            <pc:sldMk cId="1569708134" sldId="267"/>
            <ac:spMk id="11" creationId="{45855DDA-76F1-4C05-AFAF-9B996AE2606F}"/>
          </ac:spMkLst>
        </pc:spChg>
        <pc:spChg chg="add del">
          <ac:chgData name="Tope Orire" userId="e50da0647e92b231" providerId="LiveId" clId="{EDC1445C-8344-4A45-A132-3BAD68F1E5AE}" dt="2021-05-21T11:44:41.409" v="166" actId="700"/>
          <ac:spMkLst>
            <pc:docMk/>
            <pc:sldMk cId="1569708134" sldId="267"/>
            <ac:spMk id="13" creationId="{F93BE068-EB49-4EE8-B342-7FF888A46885}"/>
          </ac:spMkLst>
        </pc:spChg>
        <pc:spChg chg="add del">
          <ac:chgData name="Tope Orire" userId="e50da0647e92b231" providerId="LiveId" clId="{EDC1445C-8344-4A45-A132-3BAD68F1E5AE}" dt="2021-05-21T11:44:41.409" v="166" actId="700"/>
          <ac:spMkLst>
            <pc:docMk/>
            <pc:sldMk cId="1569708134" sldId="267"/>
            <ac:spMk id="17" creationId="{80C94170-18D0-486D-BF90-C5D8F24654BE}"/>
          </ac:spMkLst>
        </pc:spChg>
        <pc:spChg chg="add del">
          <ac:chgData name="Tope Orire" userId="e50da0647e92b231" providerId="LiveId" clId="{EDC1445C-8344-4A45-A132-3BAD68F1E5AE}" dt="2021-05-21T11:44:41.409" v="166" actId="700"/>
          <ac:spMkLst>
            <pc:docMk/>
            <pc:sldMk cId="1569708134" sldId="267"/>
            <ac:spMk id="19" creationId="{92F0C59B-04F6-4625-98E1-3A5809FD1D87}"/>
          </ac:spMkLst>
        </pc:spChg>
        <pc:spChg chg="add del">
          <ac:chgData name="Tope Orire" userId="e50da0647e92b231" providerId="LiveId" clId="{EDC1445C-8344-4A45-A132-3BAD68F1E5AE}" dt="2021-05-21T11:44:41.409" v="166" actId="700"/>
          <ac:spMkLst>
            <pc:docMk/>
            <pc:sldMk cId="1569708134" sldId="267"/>
            <ac:spMk id="21" creationId="{E94F92A3-106C-4644-B506-76132863E439}"/>
          </ac:spMkLst>
        </pc:spChg>
        <pc:spChg chg="add del">
          <ac:chgData name="Tope Orire" userId="e50da0647e92b231" providerId="LiveId" clId="{EDC1445C-8344-4A45-A132-3BAD68F1E5AE}" dt="2021-05-21T11:44:41.409" v="166" actId="700"/>
          <ac:spMkLst>
            <pc:docMk/>
            <pc:sldMk cId="1569708134" sldId="267"/>
            <ac:spMk id="23" creationId="{39D9C4DB-091C-47D0-BDA8-3375FF9989B1}"/>
          </ac:spMkLst>
        </pc:spChg>
        <pc:picChg chg="add mod ord">
          <ac:chgData name="Tope Orire" userId="e50da0647e92b231" providerId="LiveId" clId="{EDC1445C-8344-4A45-A132-3BAD68F1E5AE}" dt="2021-05-21T11:44:41.409" v="166" actId="700"/>
          <ac:picMkLst>
            <pc:docMk/>
            <pc:sldMk cId="1569708134" sldId="267"/>
            <ac:picMk id="10" creationId="{83F55A5C-0E2D-4899-80F5-460F8FFDFF6E}"/>
          </ac:picMkLst>
        </pc:picChg>
        <pc:picChg chg="add del">
          <ac:chgData name="Tope Orire" userId="e50da0647e92b231" providerId="LiveId" clId="{EDC1445C-8344-4A45-A132-3BAD68F1E5AE}" dt="2021-05-21T11:44:41.409" v="166" actId="700"/>
          <ac:picMkLst>
            <pc:docMk/>
            <pc:sldMk cId="1569708134" sldId="267"/>
            <ac:picMk id="15" creationId="{C1B05C9B-60E1-40F3-BB02-7DAF0B1F01AB}"/>
          </ac:picMkLst>
        </pc:picChg>
      </pc:sldChg>
      <pc:sldChg chg="addSp delSp modSp new mod setBg">
        <pc:chgData name="Tope Orire" userId="e50da0647e92b231" providerId="LiveId" clId="{EDC1445C-8344-4A45-A132-3BAD68F1E5AE}" dt="2021-05-21T11:45:14.338" v="201" actId="20577"/>
        <pc:sldMkLst>
          <pc:docMk/>
          <pc:sldMk cId="3715409666" sldId="268"/>
        </pc:sldMkLst>
        <pc:spChg chg="mod ord">
          <ac:chgData name="Tope Orire" userId="e50da0647e92b231" providerId="LiveId" clId="{EDC1445C-8344-4A45-A132-3BAD68F1E5AE}" dt="2021-05-21T11:45:14.338" v="201" actId="20577"/>
          <ac:spMkLst>
            <pc:docMk/>
            <pc:sldMk cId="3715409666" sldId="268"/>
            <ac:spMk id="2" creationId="{4A8CE109-5380-42B1-B9CB-D2B6FA434378}"/>
          </ac:spMkLst>
        </pc:spChg>
        <pc:spChg chg="del mod">
          <ac:chgData name="Tope Orire" userId="e50da0647e92b231" providerId="LiveId" clId="{EDC1445C-8344-4A45-A132-3BAD68F1E5AE}" dt="2021-05-21T11:44:58.742" v="169" actId="931"/>
          <ac:spMkLst>
            <pc:docMk/>
            <pc:sldMk cId="3715409666" sldId="268"/>
            <ac:spMk id="3" creationId="{DFB15F28-4B43-42FC-B1D5-4D49E4F45BD8}"/>
          </ac:spMkLst>
        </pc:spChg>
        <pc:spChg chg="add">
          <ac:chgData name="Tope Orire" userId="e50da0647e92b231" providerId="LiveId" clId="{EDC1445C-8344-4A45-A132-3BAD68F1E5AE}" dt="2021-05-21T11:44:49.359" v="168" actId="26606"/>
          <ac:spMkLst>
            <pc:docMk/>
            <pc:sldMk cId="3715409666" sldId="268"/>
            <ac:spMk id="8" creationId="{F93BE068-EB49-4EE8-B342-7FF888A46885}"/>
          </ac:spMkLst>
        </pc:spChg>
        <pc:spChg chg="add">
          <ac:chgData name="Tope Orire" userId="e50da0647e92b231" providerId="LiveId" clId="{EDC1445C-8344-4A45-A132-3BAD68F1E5AE}" dt="2021-05-21T11:44:49.359" v="168" actId="26606"/>
          <ac:spMkLst>
            <pc:docMk/>
            <pc:sldMk cId="3715409666" sldId="268"/>
            <ac:spMk id="12" creationId="{80C94170-18D0-486D-BF90-C5D8F24654BE}"/>
          </ac:spMkLst>
        </pc:spChg>
        <pc:spChg chg="add">
          <ac:chgData name="Tope Orire" userId="e50da0647e92b231" providerId="LiveId" clId="{EDC1445C-8344-4A45-A132-3BAD68F1E5AE}" dt="2021-05-21T11:44:49.359" v="168" actId="26606"/>
          <ac:spMkLst>
            <pc:docMk/>
            <pc:sldMk cId="3715409666" sldId="268"/>
            <ac:spMk id="14" creationId="{92F0C59B-04F6-4625-98E1-3A5809FD1D87}"/>
          </ac:spMkLst>
        </pc:spChg>
        <pc:spChg chg="add">
          <ac:chgData name="Tope Orire" userId="e50da0647e92b231" providerId="LiveId" clId="{EDC1445C-8344-4A45-A132-3BAD68F1E5AE}" dt="2021-05-21T11:44:49.359" v="168" actId="26606"/>
          <ac:spMkLst>
            <pc:docMk/>
            <pc:sldMk cId="3715409666" sldId="268"/>
            <ac:spMk id="16" creationId="{E94F92A3-106C-4644-B506-76132863E439}"/>
          </ac:spMkLst>
        </pc:spChg>
        <pc:spChg chg="add">
          <ac:chgData name="Tope Orire" userId="e50da0647e92b231" providerId="LiveId" clId="{EDC1445C-8344-4A45-A132-3BAD68F1E5AE}" dt="2021-05-21T11:44:49.359" v="168" actId="26606"/>
          <ac:spMkLst>
            <pc:docMk/>
            <pc:sldMk cId="3715409666" sldId="268"/>
            <ac:spMk id="18" creationId="{39D9C4DB-091C-47D0-BDA8-3375FF9989B1}"/>
          </ac:spMkLst>
        </pc:spChg>
        <pc:picChg chg="add mod">
          <ac:chgData name="Tope Orire" userId="e50da0647e92b231" providerId="LiveId" clId="{EDC1445C-8344-4A45-A132-3BAD68F1E5AE}" dt="2021-05-21T11:45:05.539" v="174" actId="14100"/>
          <ac:picMkLst>
            <pc:docMk/>
            <pc:sldMk cId="3715409666" sldId="268"/>
            <ac:picMk id="5" creationId="{C134048E-8080-4F90-902C-7DB61D1D0D38}"/>
          </ac:picMkLst>
        </pc:picChg>
        <pc:picChg chg="add">
          <ac:chgData name="Tope Orire" userId="e50da0647e92b231" providerId="LiveId" clId="{EDC1445C-8344-4A45-A132-3BAD68F1E5AE}" dt="2021-05-21T11:44:49.359" v="168" actId="26606"/>
          <ac:picMkLst>
            <pc:docMk/>
            <pc:sldMk cId="3715409666" sldId="268"/>
            <ac:picMk id="10" creationId="{C1B05C9B-60E1-40F3-BB02-7DAF0B1F01AB}"/>
          </ac:picMkLst>
        </pc:picChg>
      </pc:sldChg>
      <pc:sldChg chg="addSp delSp modSp new mod setBg">
        <pc:chgData name="Tope Orire" userId="e50da0647e92b231" providerId="LiveId" clId="{EDC1445C-8344-4A45-A132-3BAD68F1E5AE}" dt="2021-05-21T11:45:58.299" v="247" actId="27636"/>
        <pc:sldMkLst>
          <pc:docMk/>
          <pc:sldMk cId="2492712003" sldId="269"/>
        </pc:sldMkLst>
        <pc:spChg chg="mod ord">
          <ac:chgData name="Tope Orire" userId="e50da0647e92b231" providerId="LiveId" clId="{EDC1445C-8344-4A45-A132-3BAD68F1E5AE}" dt="2021-05-21T11:45:58.299" v="247" actId="27636"/>
          <ac:spMkLst>
            <pc:docMk/>
            <pc:sldMk cId="2492712003" sldId="269"/>
            <ac:spMk id="2" creationId="{40B005A1-8C26-4F0E-96A3-3F6989C23E7A}"/>
          </ac:spMkLst>
        </pc:spChg>
        <pc:spChg chg="del mod">
          <ac:chgData name="Tope Orire" userId="e50da0647e92b231" providerId="LiveId" clId="{EDC1445C-8344-4A45-A132-3BAD68F1E5AE}" dt="2021-05-21T11:45:32.107" v="204" actId="931"/>
          <ac:spMkLst>
            <pc:docMk/>
            <pc:sldMk cId="2492712003" sldId="269"/>
            <ac:spMk id="3" creationId="{154AA181-BA65-4C89-9159-858E835A9BC2}"/>
          </ac:spMkLst>
        </pc:spChg>
        <pc:spChg chg="add">
          <ac:chgData name="Tope Orire" userId="e50da0647e92b231" providerId="LiveId" clId="{EDC1445C-8344-4A45-A132-3BAD68F1E5AE}" dt="2021-05-21T11:45:21.178" v="203" actId="26606"/>
          <ac:spMkLst>
            <pc:docMk/>
            <pc:sldMk cId="2492712003" sldId="269"/>
            <ac:spMk id="8" creationId="{F93BE068-EB49-4EE8-B342-7FF888A46885}"/>
          </ac:spMkLst>
        </pc:spChg>
        <pc:spChg chg="add">
          <ac:chgData name="Tope Orire" userId="e50da0647e92b231" providerId="LiveId" clId="{EDC1445C-8344-4A45-A132-3BAD68F1E5AE}" dt="2021-05-21T11:45:21.178" v="203" actId="26606"/>
          <ac:spMkLst>
            <pc:docMk/>
            <pc:sldMk cId="2492712003" sldId="269"/>
            <ac:spMk id="12" creationId="{80C94170-18D0-486D-BF90-C5D8F24654BE}"/>
          </ac:spMkLst>
        </pc:spChg>
        <pc:spChg chg="add">
          <ac:chgData name="Tope Orire" userId="e50da0647e92b231" providerId="LiveId" clId="{EDC1445C-8344-4A45-A132-3BAD68F1E5AE}" dt="2021-05-21T11:45:21.178" v="203" actId="26606"/>
          <ac:spMkLst>
            <pc:docMk/>
            <pc:sldMk cId="2492712003" sldId="269"/>
            <ac:spMk id="14" creationId="{92F0C59B-04F6-4625-98E1-3A5809FD1D87}"/>
          </ac:spMkLst>
        </pc:spChg>
        <pc:spChg chg="add">
          <ac:chgData name="Tope Orire" userId="e50da0647e92b231" providerId="LiveId" clId="{EDC1445C-8344-4A45-A132-3BAD68F1E5AE}" dt="2021-05-21T11:45:21.178" v="203" actId="26606"/>
          <ac:spMkLst>
            <pc:docMk/>
            <pc:sldMk cId="2492712003" sldId="269"/>
            <ac:spMk id="16" creationId="{E94F92A3-106C-4644-B506-76132863E439}"/>
          </ac:spMkLst>
        </pc:spChg>
        <pc:spChg chg="add">
          <ac:chgData name="Tope Orire" userId="e50da0647e92b231" providerId="LiveId" clId="{EDC1445C-8344-4A45-A132-3BAD68F1E5AE}" dt="2021-05-21T11:45:21.178" v="203" actId="26606"/>
          <ac:spMkLst>
            <pc:docMk/>
            <pc:sldMk cId="2492712003" sldId="269"/>
            <ac:spMk id="18" creationId="{39D9C4DB-091C-47D0-BDA8-3375FF9989B1}"/>
          </ac:spMkLst>
        </pc:spChg>
        <pc:picChg chg="add mod">
          <ac:chgData name="Tope Orire" userId="e50da0647e92b231" providerId="LiveId" clId="{EDC1445C-8344-4A45-A132-3BAD68F1E5AE}" dt="2021-05-21T11:45:42.045" v="210" actId="14100"/>
          <ac:picMkLst>
            <pc:docMk/>
            <pc:sldMk cId="2492712003" sldId="269"/>
            <ac:picMk id="5" creationId="{1F54720F-0CCE-4065-A35B-952B94D0AF3A}"/>
          </ac:picMkLst>
        </pc:picChg>
        <pc:picChg chg="add">
          <ac:chgData name="Tope Orire" userId="e50da0647e92b231" providerId="LiveId" clId="{EDC1445C-8344-4A45-A132-3BAD68F1E5AE}" dt="2021-05-21T11:45:21.178" v="203" actId="26606"/>
          <ac:picMkLst>
            <pc:docMk/>
            <pc:sldMk cId="2492712003" sldId="269"/>
            <ac:picMk id="10" creationId="{C1B05C9B-60E1-40F3-BB02-7DAF0B1F01AB}"/>
          </ac:picMkLst>
        </pc:picChg>
      </pc:sldChg>
      <pc:sldChg chg="modSp new mod">
        <pc:chgData name="Tope Orire" userId="e50da0647e92b231" providerId="LiveId" clId="{EDC1445C-8344-4A45-A132-3BAD68F1E5AE}" dt="2021-05-21T11:47:57.940" v="273" actId="207"/>
        <pc:sldMkLst>
          <pc:docMk/>
          <pc:sldMk cId="4180220991" sldId="270"/>
        </pc:sldMkLst>
        <pc:spChg chg="mod">
          <ac:chgData name="Tope Orire" userId="e50da0647e92b231" providerId="LiveId" clId="{EDC1445C-8344-4A45-A132-3BAD68F1E5AE}" dt="2021-05-21T11:46:43.663" v="259" actId="20577"/>
          <ac:spMkLst>
            <pc:docMk/>
            <pc:sldMk cId="4180220991" sldId="270"/>
            <ac:spMk id="2" creationId="{F9A06E5D-A596-4CCD-8AE8-65E1D86F2086}"/>
          </ac:spMkLst>
        </pc:spChg>
        <pc:spChg chg="mod">
          <ac:chgData name="Tope Orire" userId="e50da0647e92b231" providerId="LiveId" clId="{EDC1445C-8344-4A45-A132-3BAD68F1E5AE}" dt="2021-05-21T11:47:57.940" v="273" actId="207"/>
          <ac:spMkLst>
            <pc:docMk/>
            <pc:sldMk cId="4180220991" sldId="270"/>
            <ac:spMk id="3" creationId="{2EE5416C-BF5F-4A98-A4AC-AC650B92BC53}"/>
          </ac:spMkLst>
        </pc:spChg>
      </pc:sldChg>
      <pc:sldChg chg="modSp new mod">
        <pc:chgData name="Tope Orire" userId="e50da0647e92b231" providerId="LiveId" clId="{EDC1445C-8344-4A45-A132-3BAD68F1E5AE}" dt="2021-05-21T11:49:17.067" v="294" actId="207"/>
        <pc:sldMkLst>
          <pc:docMk/>
          <pc:sldMk cId="2240133438" sldId="271"/>
        </pc:sldMkLst>
        <pc:spChg chg="mod">
          <ac:chgData name="Tope Orire" userId="e50da0647e92b231" providerId="LiveId" clId="{EDC1445C-8344-4A45-A132-3BAD68F1E5AE}" dt="2021-05-21T11:48:13.868" v="286" actId="20577"/>
          <ac:spMkLst>
            <pc:docMk/>
            <pc:sldMk cId="2240133438" sldId="271"/>
            <ac:spMk id="2" creationId="{93995110-9A1C-4412-BB48-B516AF7442D9}"/>
          </ac:spMkLst>
        </pc:spChg>
        <pc:spChg chg="mod">
          <ac:chgData name="Tope Orire" userId="e50da0647e92b231" providerId="LiveId" clId="{EDC1445C-8344-4A45-A132-3BAD68F1E5AE}" dt="2021-05-21T11:49:17.067" v="294" actId="207"/>
          <ac:spMkLst>
            <pc:docMk/>
            <pc:sldMk cId="2240133438" sldId="271"/>
            <ac:spMk id="3" creationId="{D9D2B428-0FA9-45CA-A2F0-F53266D8AD64}"/>
          </ac:spMkLst>
        </pc:spChg>
      </pc:sldChg>
      <pc:sldChg chg="new del">
        <pc:chgData name="Tope Orire" userId="e50da0647e92b231" providerId="LiveId" clId="{EDC1445C-8344-4A45-A132-3BAD68F1E5AE}" dt="2021-05-21T11:49:33.421" v="296" actId="2696"/>
        <pc:sldMkLst>
          <pc:docMk/>
          <pc:sldMk cId="3876471469" sldId="272"/>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5/21/2021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5/21/2021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5/21/2021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5/21/2021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5/21/2021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5/21/2021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5/21/2021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4.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C9B60-2BCF-4FAF-A806-BDC1C014499E}"/>
              </a:ext>
            </a:extLst>
          </p:cNvPr>
          <p:cNvSpPr>
            <a:spLocks noGrp="1"/>
          </p:cNvSpPr>
          <p:nvPr>
            <p:ph type="ctrTitle"/>
          </p:nvPr>
        </p:nvSpPr>
        <p:spPr/>
        <p:txBody>
          <a:bodyPr/>
          <a:lstStyle/>
          <a:p>
            <a:r>
              <a:rPr lang="en-US" sz="4000" dirty="0">
                <a:effectLst/>
                <a:latin typeface="Calibri" panose="020F0502020204030204" pitchFamily="34" charset="0"/>
                <a:ea typeface="Calibri" panose="020F0502020204030204" pitchFamily="34" charset="0"/>
                <a:cs typeface="Times New Roman" panose="02020603050405020304" pitchFamily="18" charset="0"/>
              </a:rPr>
              <a:t>Analyzing the Neighborhoods of Toronto for Starting a New Restaurant.</a:t>
            </a:r>
            <a:endParaRPr lang="en-US" dirty="0"/>
          </a:p>
        </p:txBody>
      </p:sp>
      <p:sp>
        <p:nvSpPr>
          <p:cNvPr id="4" name="Rectangle 1">
            <a:extLst>
              <a:ext uri="{FF2B5EF4-FFF2-40B4-BE49-F238E27FC236}">
                <a16:creationId xmlns:a16="http://schemas.microsoft.com/office/drawing/2014/main" id="{811724F2-5E24-4219-BDC2-470E9BCEC822}"/>
              </a:ext>
            </a:extLst>
          </p:cNvPr>
          <p:cNvSpPr>
            <a:spLocks noGrp="1" noChangeArrowheads="1"/>
          </p:cNvSpPr>
          <p:nvPr>
            <p:ph type="subTitle" idx="1"/>
          </p:nvPr>
        </p:nvSpPr>
        <p:spPr bwMode="auto">
          <a:xfrm>
            <a:off x="6711518" y="4761651"/>
            <a:ext cx="5255581" cy="1129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700" b="1" i="0" u="none" strike="noStrike" cap="none" normalizeH="0" baseline="0" dirty="0">
                <a:ln>
                  <a:noFill/>
                </a:ln>
                <a:effectLst/>
                <a:latin typeface="Calibri" panose="020F0502020204030204" pitchFamily="34" charset="0"/>
                <a:ea typeface="Times New Roman" panose="02020603050405020304" pitchFamily="18" charset="0"/>
                <a:cs typeface="Times New Roman" panose="02020603050405020304" pitchFamily="18" charset="0"/>
              </a:rPr>
              <a:t>IBM Data Science Capstone Project</a:t>
            </a:r>
          </a:p>
          <a:p>
            <a:pPr marL="0" marR="0" algn="ctr">
              <a:spcBef>
                <a:spcPts val="0"/>
              </a:spcBef>
              <a:spcAft>
                <a:spcPts val="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Tope Orire</a:t>
            </a:r>
          </a:p>
          <a:p>
            <a:pPr marL="0" marR="0" algn="ctr">
              <a:spcBef>
                <a:spcPts val="0"/>
              </a:spcBef>
              <a:spcAft>
                <a:spcPts val="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   05/20/2021</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5321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3BE068-EB49-4EE8-B342-7FF888A468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C1B05C9B-60E1-40F3-BB02-7DAF0B1F01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Content Placeholder 4" descr="A picture containing text, cabinet&#10;&#10;Description automatically generated">
            <a:extLst>
              <a:ext uri="{FF2B5EF4-FFF2-40B4-BE49-F238E27FC236}">
                <a16:creationId xmlns:a16="http://schemas.microsoft.com/office/drawing/2014/main" id="{A5B6926B-2C86-4D0F-9A05-5D5E02EA2C91}"/>
              </a:ext>
            </a:extLst>
          </p:cNvPr>
          <p:cNvPicPr>
            <a:picLocks noGrp="1" noChangeAspect="1"/>
          </p:cNvPicPr>
          <p:nvPr>
            <p:ph idx="1"/>
          </p:nvPr>
        </p:nvPicPr>
        <p:blipFill>
          <a:blip r:embed="rId3"/>
          <a:stretch>
            <a:fillRect/>
          </a:stretch>
        </p:blipFill>
        <p:spPr>
          <a:xfrm>
            <a:off x="965244" y="665163"/>
            <a:ext cx="10312356" cy="3557587"/>
          </a:xfrm>
        </p:spPr>
      </p:pic>
      <p:sp>
        <p:nvSpPr>
          <p:cNvPr id="12" name="Rectangle 11">
            <a:extLst>
              <a:ext uri="{FF2B5EF4-FFF2-40B4-BE49-F238E27FC236}">
                <a16:creationId xmlns:a16="http://schemas.microsoft.com/office/drawing/2014/main" id="{80C94170-18D0-486D-BF90-C5D8F2465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6" y="6210130"/>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2F0C59B-04F6-4625-98E1-3A5809FD1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57357"/>
            <a:ext cx="8978671" cy="1660332"/>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E3D8076-A340-4263-A9C9-ABE87FE1D9EB}"/>
              </a:ext>
            </a:extLst>
          </p:cNvPr>
          <p:cNvSpPr>
            <a:spLocks noGrp="1"/>
          </p:cNvSpPr>
          <p:nvPr>
            <p:ph type="title"/>
          </p:nvPr>
        </p:nvSpPr>
        <p:spPr>
          <a:xfrm>
            <a:off x="680321" y="4714194"/>
            <a:ext cx="8129353" cy="1311176"/>
          </a:xfrm>
        </p:spPr>
        <p:txBody>
          <a:bodyPr anchor="b">
            <a:normAutofit fontScale="90000"/>
          </a:bodyPr>
          <a:lstStyle/>
          <a:p>
            <a:pPr algn="r"/>
            <a:r>
              <a:rPr lang="en-US" sz="4800" dirty="0">
                <a:solidFill>
                  <a:srgbClr val="FFFFFF"/>
                </a:solidFill>
              </a:rPr>
              <a:t>Results showing cluster label 0</a:t>
            </a:r>
          </a:p>
        </p:txBody>
      </p:sp>
      <p:sp>
        <p:nvSpPr>
          <p:cNvPr id="16" name="Rectangle 15">
            <a:extLst>
              <a:ext uri="{FF2B5EF4-FFF2-40B4-BE49-F238E27FC236}">
                <a16:creationId xmlns:a16="http://schemas.microsoft.com/office/drawing/2014/main" id="{E94F92A3-106C-4644-B506-76132863E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6191468"/>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D9C4DB-091C-47D0-BDA8-3375FF998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4557357"/>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2555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8BC2DE7-B01A-44A2-A415-481721AE3B66}"/>
              </a:ext>
            </a:extLst>
          </p:cNvPr>
          <p:cNvSpPr>
            <a:spLocks noGrp="1"/>
          </p:cNvSpPr>
          <p:nvPr>
            <p:ph type="title"/>
          </p:nvPr>
        </p:nvSpPr>
        <p:spPr/>
        <p:txBody>
          <a:bodyPr/>
          <a:lstStyle/>
          <a:p>
            <a:r>
              <a:rPr lang="en-US" dirty="0"/>
              <a:t>Results showing cluster 1 and 2</a:t>
            </a:r>
          </a:p>
        </p:txBody>
      </p:sp>
      <p:sp>
        <p:nvSpPr>
          <p:cNvPr id="7" name="Text Placeholder 6">
            <a:extLst>
              <a:ext uri="{FF2B5EF4-FFF2-40B4-BE49-F238E27FC236}">
                <a16:creationId xmlns:a16="http://schemas.microsoft.com/office/drawing/2014/main" id="{DD11A181-BD62-43A8-87B5-D4D0A5753B9C}"/>
              </a:ext>
            </a:extLst>
          </p:cNvPr>
          <p:cNvSpPr>
            <a:spLocks noGrp="1"/>
          </p:cNvSpPr>
          <p:nvPr>
            <p:ph type="body" idx="1"/>
          </p:nvPr>
        </p:nvSpPr>
        <p:spPr/>
        <p:txBody>
          <a:bodyPr/>
          <a:lstStyle/>
          <a:p>
            <a:r>
              <a:rPr lang="en-US" dirty="0"/>
              <a:t>Cluster 1	</a:t>
            </a:r>
          </a:p>
        </p:txBody>
      </p:sp>
      <p:pic>
        <p:nvPicPr>
          <p:cNvPr id="5" name="Content Placeholder 4" descr="Table&#10;&#10;Description automatically generated with medium confidence">
            <a:extLst>
              <a:ext uri="{FF2B5EF4-FFF2-40B4-BE49-F238E27FC236}">
                <a16:creationId xmlns:a16="http://schemas.microsoft.com/office/drawing/2014/main" id="{E1EFB7E3-ADF5-4A3B-A467-4BDAB9014D67}"/>
              </a:ext>
            </a:extLst>
          </p:cNvPr>
          <p:cNvPicPr>
            <a:picLocks noGrp="1" noChangeAspect="1"/>
          </p:cNvPicPr>
          <p:nvPr>
            <p:ph sz="half" idx="2"/>
          </p:nvPr>
        </p:nvPicPr>
        <p:blipFill>
          <a:blip r:embed="rId2"/>
          <a:stretch>
            <a:fillRect/>
          </a:stretch>
        </p:blipFill>
        <p:spPr>
          <a:xfrm>
            <a:off x="257175" y="3295651"/>
            <a:ext cx="5838825" cy="1857374"/>
          </a:xfrm>
        </p:spPr>
      </p:pic>
      <p:sp>
        <p:nvSpPr>
          <p:cNvPr id="9" name="Text Placeholder 8">
            <a:extLst>
              <a:ext uri="{FF2B5EF4-FFF2-40B4-BE49-F238E27FC236}">
                <a16:creationId xmlns:a16="http://schemas.microsoft.com/office/drawing/2014/main" id="{823D2613-6826-46FB-BC1A-8A57A9BE3DC1}"/>
              </a:ext>
            </a:extLst>
          </p:cNvPr>
          <p:cNvSpPr>
            <a:spLocks noGrp="1"/>
          </p:cNvSpPr>
          <p:nvPr>
            <p:ph type="body" sz="quarter" idx="3"/>
          </p:nvPr>
        </p:nvSpPr>
        <p:spPr>
          <a:xfrm>
            <a:off x="7001254" y="2336873"/>
            <a:ext cx="4474028" cy="692076"/>
          </a:xfrm>
        </p:spPr>
        <p:txBody>
          <a:bodyPr/>
          <a:lstStyle/>
          <a:p>
            <a:r>
              <a:rPr lang="en-US" dirty="0"/>
              <a:t>Cluster 2</a:t>
            </a:r>
          </a:p>
        </p:txBody>
      </p:sp>
      <p:pic>
        <p:nvPicPr>
          <p:cNvPr id="15" name="Content Placeholder 14" descr="Graphical user interface, application&#10;&#10;Description automatically generated">
            <a:extLst>
              <a:ext uri="{FF2B5EF4-FFF2-40B4-BE49-F238E27FC236}">
                <a16:creationId xmlns:a16="http://schemas.microsoft.com/office/drawing/2014/main" id="{E0FF360C-80CD-4763-B2CF-347206A21C84}"/>
              </a:ext>
            </a:extLst>
          </p:cNvPr>
          <p:cNvPicPr>
            <a:picLocks noGrp="1" noChangeAspect="1"/>
          </p:cNvPicPr>
          <p:nvPr>
            <p:ph sz="quarter" idx="4"/>
          </p:nvPr>
        </p:nvPicPr>
        <p:blipFill>
          <a:blip r:embed="rId3"/>
          <a:stretch>
            <a:fillRect/>
          </a:stretch>
        </p:blipFill>
        <p:spPr>
          <a:xfrm>
            <a:off x="6305549" y="3295651"/>
            <a:ext cx="5514975" cy="1857374"/>
          </a:xfrm>
        </p:spPr>
      </p:pic>
    </p:spTree>
    <p:extLst>
      <p:ext uri="{BB962C8B-B14F-4D97-AF65-F5344CB8AC3E}">
        <p14:creationId xmlns:p14="http://schemas.microsoft.com/office/powerpoint/2010/main" val="496772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93BE068-EB49-4EE8-B342-7FF888A468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C1B05C9B-60E1-40F3-BB02-7DAF0B1F01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Content Placeholder 9" descr="Table&#10;&#10;Description automatically generated">
            <a:extLst>
              <a:ext uri="{FF2B5EF4-FFF2-40B4-BE49-F238E27FC236}">
                <a16:creationId xmlns:a16="http://schemas.microsoft.com/office/drawing/2014/main" id="{83F55A5C-0E2D-4899-80F5-460F8FFDFF6E}"/>
              </a:ext>
            </a:extLst>
          </p:cNvPr>
          <p:cNvPicPr>
            <a:picLocks noGrp="1" noChangeAspect="1"/>
          </p:cNvPicPr>
          <p:nvPr>
            <p:ph idx="1"/>
          </p:nvPr>
        </p:nvPicPr>
        <p:blipFill>
          <a:blip r:embed="rId3"/>
          <a:stretch>
            <a:fillRect/>
          </a:stretch>
        </p:blipFill>
        <p:spPr>
          <a:xfrm>
            <a:off x="790575" y="665163"/>
            <a:ext cx="10591800" cy="3557587"/>
          </a:xfrm>
        </p:spPr>
      </p:pic>
      <p:sp>
        <p:nvSpPr>
          <p:cNvPr id="17" name="Rectangle 16">
            <a:extLst>
              <a:ext uri="{FF2B5EF4-FFF2-40B4-BE49-F238E27FC236}">
                <a16:creationId xmlns:a16="http://schemas.microsoft.com/office/drawing/2014/main" id="{80C94170-18D0-486D-BF90-C5D8F2465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6" y="6210130"/>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2F0C59B-04F6-4625-98E1-3A5809FD1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57357"/>
            <a:ext cx="8978671" cy="1660332"/>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Title 6">
            <a:extLst>
              <a:ext uri="{FF2B5EF4-FFF2-40B4-BE49-F238E27FC236}">
                <a16:creationId xmlns:a16="http://schemas.microsoft.com/office/drawing/2014/main" id="{15CFDE5A-0B58-4F16-AE6F-3AD2B7D3513F}"/>
              </a:ext>
            </a:extLst>
          </p:cNvPr>
          <p:cNvSpPr>
            <a:spLocks noGrp="1"/>
          </p:cNvSpPr>
          <p:nvPr>
            <p:ph type="title"/>
          </p:nvPr>
        </p:nvSpPr>
        <p:spPr>
          <a:xfrm>
            <a:off x="680321" y="4714194"/>
            <a:ext cx="8129353" cy="1311176"/>
          </a:xfrm>
        </p:spPr>
        <p:txBody>
          <a:bodyPr anchor="b">
            <a:normAutofit/>
          </a:bodyPr>
          <a:lstStyle/>
          <a:p>
            <a:pPr algn="r"/>
            <a:r>
              <a:rPr lang="en-US" sz="4800" dirty="0">
                <a:solidFill>
                  <a:srgbClr val="FFFFFF"/>
                </a:solidFill>
              </a:rPr>
              <a:t>Results showing Cluster 3</a:t>
            </a:r>
          </a:p>
        </p:txBody>
      </p:sp>
      <p:sp>
        <p:nvSpPr>
          <p:cNvPr id="21" name="Rectangle 20">
            <a:extLst>
              <a:ext uri="{FF2B5EF4-FFF2-40B4-BE49-F238E27FC236}">
                <a16:creationId xmlns:a16="http://schemas.microsoft.com/office/drawing/2014/main" id="{E94F92A3-106C-4644-B506-76132863E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6191468"/>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9D9C4DB-091C-47D0-BDA8-3375FF998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4557357"/>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69708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3BE068-EB49-4EE8-B342-7FF888A468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C1B05C9B-60E1-40F3-BB02-7DAF0B1F01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Content Placeholder 4" descr="A picture containing text, cabinet, screenshot&#10;&#10;Description automatically generated">
            <a:extLst>
              <a:ext uri="{FF2B5EF4-FFF2-40B4-BE49-F238E27FC236}">
                <a16:creationId xmlns:a16="http://schemas.microsoft.com/office/drawing/2014/main" id="{C134048E-8080-4F90-902C-7DB61D1D0D38}"/>
              </a:ext>
            </a:extLst>
          </p:cNvPr>
          <p:cNvPicPr>
            <a:picLocks noGrp="1" noChangeAspect="1"/>
          </p:cNvPicPr>
          <p:nvPr>
            <p:ph idx="1"/>
          </p:nvPr>
        </p:nvPicPr>
        <p:blipFill>
          <a:blip r:embed="rId3"/>
          <a:stretch>
            <a:fillRect/>
          </a:stretch>
        </p:blipFill>
        <p:spPr>
          <a:xfrm>
            <a:off x="642937" y="571500"/>
            <a:ext cx="10701337" cy="3455751"/>
          </a:xfrm>
        </p:spPr>
      </p:pic>
      <p:sp>
        <p:nvSpPr>
          <p:cNvPr id="12" name="Rectangle 11">
            <a:extLst>
              <a:ext uri="{FF2B5EF4-FFF2-40B4-BE49-F238E27FC236}">
                <a16:creationId xmlns:a16="http://schemas.microsoft.com/office/drawing/2014/main" id="{80C94170-18D0-486D-BF90-C5D8F2465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6" y="6210130"/>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2F0C59B-04F6-4625-98E1-3A5809FD1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57357"/>
            <a:ext cx="8978671" cy="1660332"/>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A8CE109-5380-42B1-B9CB-D2B6FA434378}"/>
              </a:ext>
            </a:extLst>
          </p:cNvPr>
          <p:cNvSpPr>
            <a:spLocks noGrp="1"/>
          </p:cNvSpPr>
          <p:nvPr>
            <p:ph type="title"/>
          </p:nvPr>
        </p:nvSpPr>
        <p:spPr>
          <a:xfrm>
            <a:off x="680321" y="4714194"/>
            <a:ext cx="8129353" cy="1311176"/>
          </a:xfrm>
        </p:spPr>
        <p:txBody>
          <a:bodyPr anchor="b">
            <a:normAutofit/>
          </a:bodyPr>
          <a:lstStyle/>
          <a:p>
            <a:pPr algn="r"/>
            <a:r>
              <a:rPr lang="en-US" sz="4800" dirty="0">
                <a:solidFill>
                  <a:srgbClr val="FFFFFF"/>
                </a:solidFill>
              </a:rPr>
              <a:t>Results showing Cluster 4</a:t>
            </a:r>
          </a:p>
        </p:txBody>
      </p:sp>
      <p:sp>
        <p:nvSpPr>
          <p:cNvPr id="16" name="Rectangle 15">
            <a:extLst>
              <a:ext uri="{FF2B5EF4-FFF2-40B4-BE49-F238E27FC236}">
                <a16:creationId xmlns:a16="http://schemas.microsoft.com/office/drawing/2014/main" id="{E94F92A3-106C-4644-B506-76132863E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6191468"/>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D9C4DB-091C-47D0-BDA8-3375FF998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4557357"/>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15409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3BE068-EB49-4EE8-B342-7FF888A468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C1B05C9B-60E1-40F3-BB02-7DAF0B1F01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Content Placeholder 4" descr="Map&#10;&#10;Description automatically generated">
            <a:extLst>
              <a:ext uri="{FF2B5EF4-FFF2-40B4-BE49-F238E27FC236}">
                <a16:creationId xmlns:a16="http://schemas.microsoft.com/office/drawing/2014/main" id="{1F54720F-0CCE-4065-A35B-952B94D0AF3A}"/>
              </a:ext>
            </a:extLst>
          </p:cNvPr>
          <p:cNvPicPr>
            <a:picLocks noGrp="1" noChangeAspect="1"/>
          </p:cNvPicPr>
          <p:nvPr>
            <p:ph idx="1"/>
          </p:nvPr>
        </p:nvPicPr>
        <p:blipFill>
          <a:blip r:embed="rId3"/>
          <a:stretch>
            <a:fillRect/>
          </a:stretch>
        </p:blipFill>
        <p:spPr>
          <a:xfrm>
            <a:off x="680321" y="178905"/>
            <a:ext cx="10232843" cy="4350530"/>
          </a:xfrm>
        </p:spPr>
      </p:pic>
      <p:sp>
        <p:nvSpPr>
          <p:cNvPr id="12" name="Rectangle 11">
            <a:extLst>
              <a:ext uri="{FF2B5EF4-FFF2-40B4-BE49-F238E27FC236}">
                <a16:creationId xmlns:a16="http://schemas.microsoft.com/office/drawing/2014/main" id="{80C94170-18D0-486D-BF90-C5D8F2465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6" y="6210130"/>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2F0C59B-04F6-4625-98E1-3A5809FD1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57357"/>
            <a:ext cx="8978671" cy="1660332"/>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0B005A1-8C26-4F0E-96A3-3F6989C23E7A}"/>
              </a:ext>
            </a:extLst>
          </p:cNvPr>
          <p:cNvSpPr>
            <a:spLocks noGrp="1"/>
          </p:cNvSpPr>
          <p:nvPr>
            <p:ph type="title"/>
          </p:nvPr>
        </p:nvSpPr>
        <p:spPr>
          <a:xfrm>
            <a:off x="680321" y="4714194"/>
            <a:ext cx="8129353" cy="1311176"/>
          </a:xfrm>
        </p:spPr>
        <p:txBody>
          <a:bodyPr anchor="b">
            <a:normAutofit/>
          </a:bodyPr>
          <a:lstStyle/>
          <a:p>
            <a:pPr algn="r"/>
            <a:r>
              <a:rPr lang="en-US" sz="4000" dirty="0">
                <a:solidFill>
                  <a:srgbClr val="FFFFFF"/>
                </a:solidFill>
              </a:rPr>
              <a:t>Map visualization after clustering</a:t>
            </a:r>
          </a:p>
        </p:txBody>
      </p:sp>
      <p:sp>
        <p:nvSpPr>
          <p:cNvPr id="16" name="Rectangle 15">
            <a:extLst>
              <a:ext uri="{FF2B5EF4-FFF2-40B4-BE49-F238E27FC236}">
                <a16:creationId xmlns:a16="http://schemas.microsoft.com/office/drawing/2014/main" id="{E94F92A3-106C-4644-B506-76132863E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6191468"/>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D9C4DB-091C-47D0-BDA8-3375FF998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4557357"/>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927120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06E5D-A596-4CCD-8AE8-65E1D86F2086}"/>
              </a:ext>
            </a:extLst>
          </p:cNvPr>
          <p:cNvSpPr>
            <a:spLocks noGrp="1"/>
          </p:cNvSpPr>
          <p:nvPr>
            <p:ph type="title"/>
          </p:nvPr>
        </p:nvSpPr>
        <p:spPr/>
        <p:txBody>
          <a:bodyPr/>
          <a:lstStyle/>
          <a:p>
            <a:r>
              <a:rPr lang="en-US" dirty="0"/>
              <a:t>Discussion	</a:t>
            </a:r>
          </a:p>
        </p:txBody>
      </p:sp>
      <p:sp>
        <p:nvSpPr>
          <p:cNvPr id="3" name="Content Placeholder 2">
            <a:extLst>
              <a:ext uri="{FF2B5EF4-FFF2-40B4-BE49-F238E27FC236}">
                <a16:creationId xmlns:a16="http://schemas.microsoft.com/office/drawing/2014/main" id="{2EE5416C-BF5F-4A98-A4AC-AC650B92BC53}"/>
              </a:ext>
            </a:extLst>
          </p:cNvPr>
          <p:cNvSpPr>
            <a:spLocks noGrp="1"/>
          </p:cNvSpPr>
          <p:nvPr>
            <p:ph idx="1"/>
          </p:nvPr>
        </p:nvSpPr>
        <p:spPr/>
        <p:txBody>
          <a:bodyPr>
            <a:normAutofit lnSpcReduction="10000"/>
          </a:bodyPr>
          <a:lstStyle/>
          <a:p>
            <a:r>
              <a:rPr lang="en-US" dirty="0">
                <a:effectLst/>
                <a:latin typeface="Times New Roman" panose="02020603050405020304" pitchFamily="18" charset="0"/>
                <a:ea typeface="Calibri" panose="020F0502020204030204" pitchFamily="34" charset="0"/>
              </a:rPr>
              <a:t>We can see from the results shown above that Cluster 3 will provide the best neighborhoods to choose from when starting a new restaurant business. </a:t>
            </a:r>
          </a:p>
          <a:p>
            <a:r>
              <a:rPr lang="en-US" dirty="0">
                <a:effectLst/>
                <a:latin typeface="Times New Roman" panose="02020603050405020304" pitchFamily="18" charset="0"/>
                <a:ea typeface="Calibri" panose="020F0502020204030204" pitchFamily="34" charset="0"/>
              </a:rPr>
              <a:t>I will, therefore, recommend to the potential investors that neighborhoods in East, Central and Downtown Toronto will be best fit to starting their business. it is also to be noted that there would be a high rate of competitions in these neighborhoods considering the number of restaurants already present in them. </a:t>
            </a:r>
          </a:p>
          <a:p>
            <a:r>
              <a:rPr lang="en-US" dirty="0">
                <a:effectLst/>
                <a:latin typeface="Times New Roman" panose="02020603050405020304" pitchFamily="18" charset="0"/>
                <a:ea typeface="Calibri" panose="020F0502020204030204" pitchFamily="34" charset="0"/>
              </a:rPr>
              <a:t>If the potential investors wish to work is a less competitive neighborhood, I will then suggest cluster 0, that shows us that there are a lot of people around this region visiting parks and recreational centers.  </a:t>
            </a:r>
            <a:endParaRPr lang="en-US" sz="3200" dirty="0"/>
          </a:p>
        </p:txBody>
      </p:sp>
    </p:spTree>
    <p:extLst>
      <p:ext uri="{BB962C8B-B14F-4D97-AF65-F5344CB8AC3E}">
        <p14:creationId xmlns:p14="http://schemas.microsoft.com/office/powerpoint/2010/main" val="41802209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95110-9A1C-4412-BB48-B516AF7442D9}"/>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D9D2B428-0FA9-45CA-A2F0-F53266D8AD64}"/>
              </a:ext>
            </a:extLst>
          </p:cNvPr>
          <p:cNvSpPr>
            <a:spLocks noGrp="1"/>
          </p:cNvSpPr>
          <p:nvPr>
            <p:ph idx="1"/>
          </p:nvPr>
        </p:nvSpPr>
        <p:spPr/>
        <p:txBody>
          <a:bodyPr/>
          <a:lstStyle/>
          <a:p>
            <a:r>
              <a:rPr lang="en-US" dirty="0">
                <a:effectLst/>
                <a:latin typeface="Times New Roman" panose="02020603050405020304" pitchFamily="18" charset="0"/>
                <a:ea typeface="Calibri" panose="020F0502020204030204" pitchFamily="34" charset="0"/>
              </a:rPr>
              <a:t>This has been a great project for me to embark on. The data analysis and machine learning techniques used in this project were very helpful in determining solutions to the problem at hand. </a:t>
            </a:r>
          </a:p>
          <a:p>
            <a:r>
              <a:rPr lang="en-US" dirty="0">
                <a:effectLst/>
                <a:latin typeface="Times New Roman" panose="02020603050405020304" pitchFamily="18" charset="0"/>
                <a:ea typeface="Calibri" panose="020F0502020204030204" pitchFamily="34" charset="0"/>
              </a:rPr>
              <a:t>This report has been able to analyze and adequately recommend the best neighborhoods to start a new restaurant. </a:t>
            </a:r>
            <a:endParaRPr lang="en-US" dirty="0">
              <a:latin typeface="Times New Roman" panose="02020603050405020304" pitchFamily="18" charset="0"/>
              <a:ea typeface="Calibri" panose="020F0502020204030204" pitchFamily="34" charset="0"/>
            </a:endParaRPr>
          </a:p>
          <a:p>
            <a:r>
              <a:rPr lang="en-US" dirty="0">
                <a:effectLst/>
                <a:latin typeface="Times New Roman" panose="02020603050405020304" pitchFamily="18" charset="0"/>
                <a:ea typeface="Calibri" panose="020F0502020204030204" pitchFamily="34" charset="0"/>
                <a:cs typeface="Times New Roman" panose="02020603050405020304" pitchFamily="18" charset="0"/>
              </a:rPr>
              <a:t>The potential investors can then move forward with considering other factors like transportation, legal requirements and cost associated in starting a new restaurant. Those were not part of the scope of this project and therefore not considered.</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240133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1CFC1BB-C5B3-4479-9752-C53221627F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C56FCE19-3103-4473-A92E-E38D00FCD00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E909C556-FC01-4870-ABC0-8D5C17BD0F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C6DB8A24-0DF2-4AB3-9191-C02AB6937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6924F406-F250-4FCF-A28E-52F364A5AA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1" name="Group 20">
            <a:extLst>
              <a:ext uri="{FF2B5EF4-FFF2-40B4-BE49-F238E27FC236}">
                <a16:creationId xmlns:a16="http://schemas.microsoft.com/office/drawing/2014/main" id="{7A865E47-4365-4F21-B8EA-13B2C12BC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2" name="Rectangle 21">
              <a:extLst>
                <a:ext uri="{FF2B5EF4-FFF2-40B4-BE49-F238E27FC236}">
                  <a16:creationId xmlns:a16="http://schemas.microsoft.com/office/drawing/2014/main" id="{0CE24988-BB27-40E5-A961-9FA7ED0DB9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80BDE80E-ADE0-4E16-8F80-306A15F4D3F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3" name="Content Placeholder 2">
            <a:extLst>
              <a:ext uri="{FF2B5EF4-FFF2-40B4-BE49-F238E27FC236}">
                <a16:creationId xmlns:a16="http://schemas.microsoft.com/office/drawing/2014/main" id="{8F97E943-80A6-4F81-8621-96F06D17C855}"/>
              </a:ext>
            </a:extLst>
          </p:cNvPr>
          <p:cNvSpPr>
            <a:spLocks noGrp="1"/>
          </p:cNvSpPr>
          <p:nvPr>
            <p:ph sz="half" idx="1"/>
          </p:nvPr>
        </p:nvSpPr>
        <p:spPr>
          <a:xfrm>
            <a:off x="680322" y="2336873"/>
            <a:ext cx="5041628" cy="3599316"/>
          </a:xfrm>
        </p:spPr>
        <p:txBody>
          <a:bodyPr vert="horz" lIns="91440" tIns="45720" rIns="91440" bIns="45720" rtlCol="0">
            <a:normAutofit/>
          </a:bodyPr>
          <a:lstStyle/>
          <a:p>
            <a:r>
              <a:rPr lang="en-US" sz="1700">
                <a:effectLst/>
              </a:rPr>
              <a:t>Toronto is said to be a fast-growing city, that is unsurprising really with the number of new skyscrapers constantly popping up.</a:t>
            </a:r>
          </a:p>
          <a:p>
            <a:r>
              <a:rPr lang="en-US" sz="1700">
                <a:effectLst/>
              </a:rPr>
              <a:t>This is an incredible city for anyone to visit in Canada with tons of markets, delicious food, wonderful museums, and funky bars.</a:t>
            </a:r>
            <a:endParaRPr lang="en-US" sz="1700"/>
          </a:p>
          <a:p>
            <a:r>
              <a:rPr lang="en-US" sz="1700">
                <a:effectLst/>
              </a:rPr>
              <a:t>Toronto is also the most multicultural city in the world, offering tons of diversity and culture (including lots of delicious Asian food). </a:t>
            </a:r>
          </a:p>
          <a:p>
            <a:r>
              <a:rPr lang="en-US" sz="1700">
                <a:effectLst/>
              </a:rPr>
              <a:t>This report is a case study that analyzes the top neighborhoods in Toronto that would then be the best location to build a new restaurant for potential investors.</a:t>
            </a:r>
            <a:endParaRPr lang="en-US" sz="1700"/>
          </a:p>
        </p:txBody>
      </p:sp>
      <p:pic>
        <p:nvPicPr>
          <p:cNvPr id="6" name="Content Placeholder 5" descr="A picture containing sky, building, city, outdoor&#10;&#10;Description automatically generated">
            <a:extLst>
              <a:ext uri="{FF2B5EF4-FFF2-40B4-BE49-F238E27FC236}">
                <a16:creationId xmlns:a16="http://schemas.microsoft.com/office/drawing/2014/main" id="{E58458D3-62EF-4965-872B-4EDD05F70491}"/>
              </a:ext>
            </a:extLst>
          </p:cNvPr>
          <p:cNvPicPr>
            <a:picLocks noGrp="1" noChangeAspect="1"/>
          </p:cNvPicPr>
          <p:nvPr>
            <p:ph sz="half" idx="2"/>
          </p:nvPr>
        </p:nvPicPr>
        <p:blipFill rotWithShape="1">
          <a:blip r:embed="rId5"/>
          <a:srcRect l="26183" r="27385" b="-1"/>
          <a:stretch/>
        </p:blipFill>
        <p:spPr>
          <a:xfrm>
            <a:off x="6096000" y="10"/>
            <a:ext cx="6092823" cy="6856310"/>
          </a:xfrm>
          <a:prstGeom prst="rect">
            <a:avLst/>
          </a:prstGeom>
          <a:ln>
            <a:noFill/>
          </a:ln>
          <a:effectLst/>
        </p:spPr>
      </p:pic>
      <p:sp>
        <p:nvSpPr>
          <p:cNvPr id="25" name="Rectangle 24">
            <a:extLst>
              <a:ext uri="{FF2B5EF4-FFF2-40B4-BE49-F238E27FC236}">
                <a16:creationId xmlns:a16="http://schemas.microsoft.com/office/drawing/2014/main" id="{13BC1C09-8FD1-4619-B317-E9EED5E55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99753"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47E6D2E-4FEF-4B3A-BDAB-20D925A2041D}"/>
              </a:ext>
            </a:extLst>
          </p:cNvPr>
          <p:cNvSpPr>
            <a:spLocks noGrp="1"/>
          </p:cNvSpPr>
          <p:nvPr>
            <p:ph type="title"/>
          </p:nvPr>
        </p:nvSpPr>
        <p:spPr>
          <a:xfrm>
            <a:off x="680321" y="753228"/>
            <a:ext cx="5041629" cy="1080938"/>
          </a:xfrm>
        </p:spPr>
        <p:txBody>
          <a:bodyPr vert="horz" lIns="91440" tIns="45720" rIns="91440" bIns="45720" rtlCol="0" anchor="ctr">
            <a:normAutofit/>
          </a:bodyPr>
          <a:lstStyle/>
          <a:p>
            <a:r>
              <a:rPr lang="en-US" dirty="0"/>
              <a:t>Introduction</a:t>
            </a:r>
          </a:p>
        </p:txBody>
      </p:sp>
      <p:pic>
        <p:nvPicPr>
          <p:cNvPr id="27" name="Picture 26">
            <a:extLst>
              <a:ext uri="{FF2B5EF4-FFF2-40B4-BE49-F238E27FC236}">
                <a16:creationId xmlns:a16="http://schemas.microsoft.com/office/drawing/2014/main" id="{D3143E80-C928-46DB-9299-0BD06348A9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6492240" cy="261714"/>
          </a:xfrm>
          <a:prstGeom prst="rect">
            <a:avLst/>
          </a:prstGeom>
        </p:spPr>
      </p:pic>
    </p:spTree>
    <p:extLst>
      <p:ext uri="{BB962C8B-B14F-4D97-AF65-F5344CB8AC3E}">
        <p14:creationId xmlns:p14="http://schemas.microsoft.com/office/powerpoint/2010/main" val="988547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A59DF-1CC5-4DDF-BE74-6F16ED2765A6}"/>
              </a:ext>
            </a:extLst>
          </p:cNvPr>
          <p:cNvSpPr>
            <a:spLocks noGrp="1"/>
          </p:cNvSpPr>
          <p:nvPr>
            <p:ph type="title"/>
          </p:nvPr>
        </p:nvSpPr>
        <p:spPr/>
        <p:txBody>
          <a:bodyPr/>
          <a:lstStyle/>
          <a:p>
            <a:r>
              <a:rPr lang="en-US" dirty="0"/>
              <a:t>Business Problem</a:t>
            </a:r>
          </a:p>
        </p:txBody>
      </p:sp>
      <p:sp>
        <p:nvSpPr>
          <p:cNvPr id="3" name="Content Placeholder 2">
            <a:extLst>
              <a:ext uri="{FF2B5EF4-FFF2-40B4-BE49-F238E27FC236}">
                <a16:creationId xmlns:a16="http://schemas.microsoft.com/office/drawing/2014/main" id="{64740F8A-5455-48EA-BB58-7206D129BB53}"/>
              </a:ext>
            </a:extLst>
          </p:cNvPr>
          <p:cNvSpPr>
            <a:spLocks noGrp="1"/>
          </p:cNvSpPr>
          <p:nvPr>
            <p:ph idx="1"/>
          </p:nvPr>
        </p:nvSpPr>
        <p:spPr/>
        <p:txBody>
          <a:bodyPr>
            <a:normAutofit lnSpcReduction="10000"/>
          </a:bodyPr>
          <a:lstStyle/>
          <a:p>
            <a:r>
              <a:rPr lang="en-US" sz="3200" dirty="0">
                <a:effectLst/>
                <a:latin typeface="Times New Roman" panose="02020603050405020304" pitchFamily="18" charset="0"/>
                <a:ea typeface="Calibri" panose="020F0502020204030204" pitchFamily="34" charset="0"/>
              </a:rPr>
              <a:t>Potential Investors are interested in starting a new restaurant in Toronto. I have offered to help study the neighborhood and suggest a location that is best fit for this purpose. My main goal for this project is to properly analyze the right data about the several neighborhoods of Toronto using the data science skills I possess and then suggest to the potential investors, the best location to start a new restaurant</a:t>
            </a:r>
            <a:endParaRPr lang="en-US" sz="4000" dirty="0"/>
          </a:p>
        </p:txBody>
      </p:sp>
    </p:spTree>
    <p:extLst>
      <p:ext uri="{BB962C8B-B14F-4D97-AF65-F5344CB8AC3E}">
        <p14:creationId xmlns:p14="http://schemas.microsoft.com/office/powerpoint/2010/main" val="1580025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3437B-6C7A-4DD8-89C6-81E125314B1E}"/>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EFEAF1B9-B43E-43F6-906D-15D2C75185DC}"/>
              </a:ext>
            </a:extLst>
          </p:cNvPr>
          <p:cNvSpPr>
            <a:spLocks noGrp="1"/>
          </p:cNvSpPr>
          <p:nvPr>
            <p:ph idx="1"/>
          </p:nvPr>
        </p:nvSpPr>
        <p:spPr/>
        <p:txBody>
          <a:bodyPr>
            <a:normAutofit fontScale="92500" lnSpcReduction="10000"/>
          </a:bodyPr>
          <a:lstStyle/>
          <a:p>
            <a:r>
              <a:rPr lang="en-US" sz="2800" dirty="0">
                <a:effectLst/>
                <a:latin typeface="Times New Roman" panose="02020603050405020304" pitchFamily="18" charset="0"/>
                <a:ea typeface="Calibri" panose="020F0502020204030204" pitchFamily="34" charset="0"/>
              </a:rPr>
              <a:t>The neighborhood data used throughout this project analysis was scrapped from </a:t>
            </a:r>
            <a:r>
              <a:rPr lang="en-US" sz="2800" u="sng" dirty="0">
                <a:effectLst/>
                <a:latin typeface="Times New Roman" panose="02020603050405020304" pitchFamily="18"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https://en.wikipedia.org/wiki/List_of_postal_codes_of_Canada:_M</a:t>
            </a:r>
            <a:r>
              <a:rPr lang="en-US" sz="2800" dirty="0">
                <a:effectLst/>
                <a:latin typeface="Times New Roman" panose="02020603050405020304" pitchFamily="18" charset="0"/>
                <a:ea typeface="Calibri" panose="020F0502020204030204" pitchFamily="34" charset="0"/>
              </a:rPr>
              <a:t> .</a:t>
            </a:r>
          </a:p>
          <a:p>
            <a:r>
              <a:rPr lang="en-US" sz="2800" dirty="0">
                <a:effectLst/>
                <a:latin typeface="Times New Roman" panose="02020603050405020304" pitchFamily="18" charset="0"/>
                <a:ea typeface="Calibri" panose="020F0502020204030204" pitchFamily="34" charset="0"/>
              </a:rPr>
              <a:t>The geographical coordinates of Toronto were extracted using Geospatial Data in Python. These coordinates are important for plotting the map of Toronto and later, the map of other neighborhoods in the city.</a:t>
            </a:r>
          </a:p>
          <a:p>
            <a:r>
              <a:rPr lang="en-US" sz="2800" dirty="0">
                <a:effectLst/>
                <a:latin typeface="Times New Roman" panose="02020603050405020304" pitchFamily="18" charset="0"/>
                <a:ea typeface="Calibri" panose="020F0502020204030204" pitchFamily="34" charset="0"/>
              </a:rPr>
              <a:t>The venue data has been extracted by querying the Foursquare API. Getting this data is necessary becomes it helps to see recommendations for all neighborhoods in the city.</a:t>
            </a:r>
            <a:endParaRPr lang="en-US" sz="3600" dirty="0"/>
          </a:p>
        </p:txBody>
      </p:sp>
    </p:spTree>
    <p:extLst>
      <p:ext uri="{BB962C8B-B14F-4D97-AF65-F5344CB8AC3E}">
        <p14:creationId xmlns:p14="http://schemas.microsoft.com/office/powerpoint/2010/main" val="967663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302F6-2722-4EBB-A3C5-4C6F30214378}"/>
              </a:ext>
            </a:extLst>
          </p:cNvPr>
          <p:cNvSpPr>
            <a:spLocks noGrp="1"/>
          </p:cNvSpPr>
          <p:nvPr>
            <p:ph type="title"/>
          </p:nvPr>
        </p:nvSpPr>
        <p:spPr/>
        <p:txBody>
          <a:bodyPr>
            <a:normAutofit fontScale="90000"/>
          </a:bodyPr>
          <a:lstStyle/>
          <a:p>
            <a:br>
              <a:rPr lang="en-US" sz="3100" dirty="0">
                <a:effectLst/>
                <a:latin typeface="Times New Roman" panose="02020603050405020304" pitchFamily="18" charset="0"/>
                <a:ea typeface="Calibri" panose="020F0502020204030204" pitchFamily="34" charset="0"/>
                <a:cs typeface="Times New Roman" panose="02020603050405020304" pitchFamily="18" charset="0"/>
              </a:rPr>
            </a:br>
            <a:r>
              <a:rPr lang="en-US" sz="3100" dirty="0">
                <a:effectLst/>
                <a:latin typeface="Times New Roman" panose="02020603050405020304" pitchFamily="18" charset="0"/>
                <a:ea typeface="Calibri" panose="020F0502020204030204" pitchFamily="34" charset="0"/>
                <a:cs typeface="Times New Roman" panose="02020603050405020304" pitchFamily="18" charset="0"/>
              </a:rPr>
              <a:t>Data showing the latitude and longitudes coordinates of some neighborhoods after Data Collection and Clean up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5" name="Content Placeholder 4" descr="Graphical user interface, text, application, email&#10;&#10;Description automatically generated">
            <a:extLst>
              <a:ext uri="{FF2B5EF4-FFF2-40B4-BE49-F238E27FC236}">
                <a16:creationId xmlns:a16="http://schemas.microsoft.com/office/drawing/2014/main" id="{56239443-C906-4F20-8410-6BAA4F179692}"/>
              </a:ext>
            </a:extLst>
          </p:cNvPr>
          <p:cNvPicPr>
            <a:picLocks noGrp="1" noChangeAspect="1"/>
          </p:cNvPicPr>
          <p:nvPr>
            <p:ph idx="1"/>
          </p:nvPr>
        </p:nvPicPr>
        <p:blipFill>
          <a:blip r:embed="rId2"/>
          <a:stretch>
            <a:fillRect/>
          </a:stretch>
        </p:blipFill>
        <p:spPr>
          <a:xfrm>
            <a:off x="680321" y="2158769"/>
            <a:ext cx="10663953" cy="3670531"/>
          </a:xfrm>
        </p:spPr>
      </p:pic>
    </p:spTree>
    <p:extLst>
      <p:ext uri="{BB962C8B-B14F-4D97-AF65-F5344CB8AC3E}">
        <p14:creationId xmlns:p14="http://schemas.microsoft.com/office/powerpoint/2010/main" val="18692428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D3C75-88A7-4483-8C55-3469E95C5E6B}"/>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A2D799BF-912F-4EE0-8263-110748017A50}"/>
              </a:ext>
            </a:extLst>
          </p:cNvPr>
          <p:cNvSpPr>
            <a:spLocks noGrp="1"/>
          </p:cNvSpPr>
          <p:nvPr>
            <p:ph idx="1"/>
          </p:nvPr>
        </p:nvSpPr>
        <p:spPr/>
        <p:txBody>
          <a:bodyPr>
            <a:normAutofit fontScale="92500"/>
          </a:bodyPr>
          <a:lstStyle/>
          <a:p>
            <a:r>
              <a:rPr lang="en-US" dirty="0">
                <a:latin typeface="Times New Roman" panose="02020603050405020304" pitchFamily="18" charset="0"/>
                <a:cs typeface="Times New Roman" panose="02020603050405020304" pitchFamily="18" charset="0"/>
              </a:rPr>
              <a:t>Some of the important tools used were </a:t>
            </a:r>
            <a:r>
              <a:rPr lang="en-US" i="1" dirty="0">
                <a:latin typeface="Times New Roman" panose="02020603050405020304" pitchFamily="18" charset="0"/>
                <a:cs typeface="Times New Roman" panose="02020603050405020304" pitchFamily="18" charset="0"/>
              </a:rPr>
              <a:t>matplotlib </a:t>
            </a:r>
            <a:r>
              <a:rPr lang="en-US" dirty="0">
                <a:latin typeface="Times New Roman" panose="02020603050405020304" pitchFamily="18" charset="0"/>
                <a:cs typeface="Times New Roman" panose="02020603050405020304" pitchFamily="18" charset="0"/>
              </a:rPr>
              <a:t>function, </a:t>
            </a:r>
            <a:r>
              <a:rPr lang="en-US" i="1" dirty="0">
                <a:latin typeface="Times New Roman" panose="02020603050405020304" pitchFamily="18" charset="0"/>
                <a:cs typeface="Times New Roman" panose="02020603050405020304" pitchFamily="18" charset="0"/>
              </a:rPr>
              <a:t>json </a:t>
            </a:r>
            <a:r>
              <a:rPr lang="en-US" dirty="0">
                <a:latin typeface="Times New Roman" panose="02020603050405020304" pitchFamily="18" charset="0"/>
                <a:cs typeface="Times New Roman" panose="02020603050405020304" pitchFamily="18" charset="0"/>
              </a:rPr>
              <a:t>package, </a:t>
            </a:r>
            <a:r>
              <a:rPr lang="en-US" i="1" dirty="0">
                <a:latin typeface="Times New Roman" panose="02020603050405020304" pitchFamily="18" charset="0"/>
                <a:cs typeface="Times New Roman" panose="02020603050405020304" pitchFamily="18" charset="0"/>
              </a:rPr>
              <a:t>Folium package, </a:t>
            </a:r>
            <a:r>
              <a:rPr lang="en-US" i="1" dirty="0" err="1">
                <a:latin typeface="Times New Roman" panose="02020603050405020304" pitchFamily="18" charset="0"/>
                <a:cs typeface="Times New Roman" panose="02020603050405020304" pitchFamily="18" charset="0"/>
              </a:rPr>
              <a:t>BeautifulSoup</a:t>
            </a:r>
            <a:r>
              <a:rPr lang="en-US" i="1" dirty="0">
                <a:latin typeface="Times New Roman" panose="02020603050405020304" pitchFamily="18" charset="0"/>
                <a:cs typeface="Times New Roman" panose="02020603050405020304" pitchFamily="18" charset="0"/>
              </a:rPr>
              <a:t>, requests </a:t>
            </a:r>
            <a:r>
              <a:rPr lang="en-US" dirty="0">
                <a:latin typeface="Times New Roman" panose="02020603050405020304" pitchFamily="18" charset="0"/>
                <a:cs typeface="Times New Roman" panose="02020603050405020304" pitchFamily="18" charset="0"/>
              </a:rPr>
              <a:t>and </a:t>
            </a:r>
            <a:r>
              <a:rPr lang="en-US" i="1" dirty="0">
                <a:latin typeface="Times New Roman" panose="02020603050405020304" pitchFamily="18" charset="0"/>
                <a:cs typeface="Times New Roman" panose="02020603050405020304" pitchFamily="18" charset="0"/>
              </a:rPr>
              <a:t>k-means.</a:t>
            </a:r>
          </a:p>
          <a:p>
            <a:r>
              <a:rPr lang="en-US" dirty="0">
                <a:effectLst/>
                <a:latin typeface="Times New Roman" panose="02020603050405020304" pitchFamily="18" charset="0"/>
                <a:ea typeface="Calibri" panose="020F0502020204030204" pitchFamily="34" charset="0"/>
                <a:cs typeface="Times New Roman" panose="02020603050405020304" pitchFamily="18" charset="0"/>
              </a:rPr>
              <a:t>Features were extracted from the Foursquare API. These features are needed to build the unsupervised learning model to be used in this project.</a:t>
            </a:r>
          </a:p>
          <a:p>
            <a:r>
              <a:rPr lang="en-US" dirty="0">
                <a:effectLst/>
                <a:latin typeface="Times New Roman" panose="02020603050405020304" pitchFamily="18" charset="0"/>
                <a:ea typeface="Calibri" panose="020F0502020204030204" pitchFamily="34" charset="0"/>
                <a:cs typeface="Times New Roman" panose="02020603050405020304" pitchFamily="18" charset="0"/>
              </a:rPr>
              <a:t>The unsupervised learning approach used to cluster the neighborhoods is the K-means technique. The K-Means Method is a clustering algorithm that search clusters within the data, it then minimizes the data dispersion for each cluster.</a:t>
            </a:r>
            <a:endParaRPr lang="en-US" dirty="0">
              <a:latin typeface="Times New Roman" panose="02020603050405020304" pitchFamily="18" charset="0"/>
              <a:ea typeface="Calibri" panose="020F0502020204030204" pitchFamily="34" charset="0"/>
              <a:cs typeface="Times New Roman" panose="02020603050405020304" pitchFamily="18" charset="0"/>
            </a:endParaRPr>
          </a:p>
          <a:p>
            <a:r>
              <a:rPr lang="en-US" dirty="0">
                <a:effectLst/>
                <a:latin typeface="Times New Roman" panose="02020603050405020304" pitchFamily="18" charset="0"/>
                <a:ea typeface="Calibri" panose="020F0502020204030204" pitchFamily="34" charset="0"/>
                <a:cs typeface="Times New Roman" panose="02020603050405020304" pitchFamily="18" charset="0"/>
              </a:rPr>
              <a:t>The Folium library was used to plot the maps of neighborhoods in Toronto (Figure 6) as well as the that of the neighborhoods in consideration for this project(Figure 7). </a:t>
            </a:r>
          </a:p>
          <a:p>
            <a:endParaRPr lang="en-US" dirty="0"/>
          </a:p>
        </p:txBody>
      </p:sp>
    </p:spTree>
    <p:extLst>
      <p:ext uri="{BB962C8B-B14F-4D97-AF65-F5344CB8AC3E}">
        <p14:creationId xmlns:p14="http://schemas.microsoft.com/office/powerpoint/2010/main" val="2476477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3BE068-EB49-4EE8-B342-7FF888A468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C1B05C9B-60E1-40F3-BB02-7DAF0B1F01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Content Placeholder 4" descr="A screenshot of a computer&#10;&#10;Description automatically generated with low confidence">
            <a:extLst>
              <a:ext uri="{FF2B5EF4-FFF2-40B4-BE49-F238E27FC236}">
                <a16:creationId xmlns:a16="http://schemas.microsoft.com/office/drawing/2014/main" id="{81924A14-D594-4B5C-BD49-2A3D1C03587A}"/>
              </a:ext>
            </a:extLst>
          </p:cNvPr>
          <p:cNvPicPr>
            <a:picLocks noGrp="1" noChangeAspect="1"/>
          </p:cNvPicPr>
          <p:nvPr>
            <p:ph idx="1"/>
          </p:nvPr>
        </p:nvPicPr>
        <p:blipFill>
          <a:blip r:embed="rId3"/>
          <a:stretch>
            <a:fillRect/>
          </a:stretch>
        </p:blipFill>
        <p:spPr>
          <a:xfrm>
            <a:off x="642937" y="390590"/>
            <a:ext cx="11044237" cy="3951675"/>
          </a:xfrm>
        </p:spPr>
      </p:pic>
      <p:sp>
        <p:nvSpPr>
          <p:cNvPr id="12" name="Rectangle 11">
            <a:extLst>
              <a:ext uri="{FF2B5EF4-FFF2-40B4-BE49-F238E27FC236}">
                <a16:creationId xmlns:a16="http://schemas.microsoft.com/office/drawing/2014/main" id="{80C94170-18D0-486D-BF90-C5D8F2465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6" y="6210130"/>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2F0C59B-04F6-4625-98E1-3A5809FD1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57357"/>
            <a:ext cx="8978671" cy="1660332"/>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AD33FEC-3B0A-41C2-A4A9-40B27B122FB2}"/>
              </a:ext>
            </a:extLst>
          </p:cNvPr>
          <p:cNvSpPr>
            <a:spLocks noGrp="1"/>
          </p:cNvSpPr>
          <p:nvPr>
            <p:ph type="title"/>
          </p:nvPr>
        </p:nvSpPr>
        <p:spPr>
          <a:xfrm>
            <a:off x="680321" y="4714194"/>
            <a:ext cx="8129353" cy="1311176"/>
          </a:xfrm>
        </p:spPr>
        <p:txBody>
          <a:bodyPr anchor="b">
            <a:normAutofit fontScale="90000"/>
          </a:bodyPr>
          <a:lstStyle/>
          <a:p>
            <a:pPr algn="r"/>
            <a:r>
              <a:rPr lang="en-US" sz="4800" dirty="0">
                <a:solidFill>
                  <a:srgbClr val="FFFFFF"/>
                </a:solidFill>
              </a:rPr>
              <a:t>Showing the most common venues in each neighborhood</a:t>
            </a:r>
          </a:p>
        </p:txBody>
      </p:sp>
      <p:sp>
        <p:nvSpPr>
          <p:cNvPr id="16" name="Rectangle 15">
            <a:extLst>
              <a:ext uri="{FF2B5EF4-FFF2-40B4-BE49-F238E27FC236}">
                <a16:creationId xmlns:a16="http://schemas.microsoft.com/office/drawing/2014/main" id="{E94F92A3-106C-4644-B506-76132863E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6191468"/>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D9C4DB-091C-47D0-BDA8-3375FF998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4557357"/>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53184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3BE068-EB49-4EE8-B342-7FF888A468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C1B05C9B-60E1-40F3-BB02-7DAF0B1F01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Content Placeholder 4" descr="Map&#10;&#10;Description automatically generated">
            <a:extLst>
              <a:ext uri="{FF2B5EF4-FFF2-40B4-BE49-F238E27FC236}">
                <a16:creationId xmlns:a16="http://schemas.microsoft.com/office/drawing/2014/main" id="{03263A84-3EC1-41A7-BF2F-93E0C5A69AD5}"/>
              </a:ext>
            </a:extLst>
          </p:cNvPr>
          <p:cNvPicPr>
            <a:picLocks noGrp="1" noChangeAspect="1"/>
          </p:cNvPicPr>
          <p:nvPr>
            <p:ph idx="1"/>
          </p:nvPr>
        </p:nvPicPr>
        <p:blipFill>
          <a:blip r:embed="rId3"/>
          <a:stretch>
            <a:fillRect/>
          </a:stretch>
        </p:blipFill>
        <p:spPr>
          <a:xfrm>
            <a:off x="381001" y="85725"/>
            <a:ext cx="11344274" cy="4443709"/>
          </a:xfrm>
        </p:spPr>
      </p:pic>
      <p:sp>
        <p:nvSpPr>
          <p:cNvPr id="12" name="Rectangle 11">
            <a:extLst>
              <a:ext uri="{FF2B5EF4-FFF2-40B4-BE49-F238E27FC236}">
                <a16:creationId xmlns:a16="http://schemas.microsoft.com/office/drawing/2014/main" id="{80C94170-18D0-486D-BF90-C5D8F2465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6" y="6210130"/>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2F0C59B-04F6-4625-98E1-3A5809FD1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57357"/>
            <a:ext cx="8978671" cy="1660332"/>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FC708EB-F59C-4441-A812-B1F318F5971D}"/>
              </a:ext>
            </a:extLst>
          </p:cNvPr>
          <p:cNvSpPr>
            <a:spLocks noGrp="1"/>
          </p:cNvSpPr>
          <p:nvPr>
            <p:ph type="title"/>
          </p:nvPr>
        </p:nvSpPr>
        <p:spPr>
          <a:xfrm>
            <a:off x="680321" y="4714194"/>
            <a:ext cx="8129353" cy="1311176"/>
          </a:xfrm>
        </p:spPr>
        <p:txBody>
          <a:bodyPr anchor="b">
            <a:normAutofit fontScale="90000"/>
          </a:bodyPr>
          <a:lstStyle/>
          <a:p>
            <a:pPr algn="r"/>
            <a:r>
              <a:rPr lang="en-US" sz="4800" dirty="0">
                <a:solidFill>
                  <a:srgbClr val="FFFFFF"/>
                </a:solidFill>
              </a:rPr>
              <a:t>Map showing the neighborhoods in Toronto</a:t>
            </a:r>
          </a:p>
        </p:txBody>
      </p:sp>
      <p:sp>
        <p:nvSpPr>
          <p:cNvPr id="16" name="Rectangle 15">
            <a:extLst>
              <a:ext uri="{FF2B5EF4-FFF2-40B4-BE49-F238E27FC236}">
                <a16:creationId xmlns:a16="http://schemas.microsoft.com/office/drawing/2014/main" id="{E94F92A3-106C-4644-B506-76132863E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6191468"/>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D9C4DB-091C-47D0-BDA8-3375FF998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4557357"/>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868352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3BE068-EB49-4EE8-B342-7FF888A468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C1B05C9B-60E1-40F3-BB02-7DAF0B1F01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Content Placeholder 4" descr="Map&#10;&#10;Description automatically generated">
            <a:extLst>
              <a:ext uri="{FF2B5EF4-FFF2-40B4-BE49-F238E27FC236}">
                <a16:creationId xmlns:a16="http://schemas.microsoft.com/office/drawing/2014/main" id="{4442C347-DA61-45E1-BB81-A2ECAD8B49FF}"/>
              </a:ext>
            </a:extLst>
          </p:cNvPr>
          <p:cNvPicPr>
            <a:picLocks noGrp="1" noChangeAspect="1"/>
          </p:cNvPicPr>
          <p:nvPr>
            <p:ph idx="1"/>
          </p:nvPr>
        </p:nvPicPr>
        <p:blipFill>
          <a:blip r:embed="rId3"/>
          <a:stretch>
            <a:fillRect/>
          </a:stretch>
        </p:blipFill>
        <p:spPr>
          <a:xfrm>
            <a:off x="762001" y="66675"/>
            <a:ext cx="10582274" cy="4462759"/>
          </a:xfrm>
        </p:spPr>
      </p:pic>
      <p:sp>
        <p:nvSpPr>
          <p:cNvPr id="12" name="Rectangle 11">
            <a:extLst>
              <a:ext uri="{FF2B5EF4-FFF2-40B4-BE49-F238E27FC236}">
                <a16:creationId xmlns:a16="http://schemas.microsoft.com/office/drawing/2014/main" id="{80C94170-18D0-486D-BF90-C5D8F2465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6" y="6210130"/>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2F0C59B-04F6-4625-98E1-3A5809FD1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57357"/>
            <a:ext cx="8978671" cy="1660332"/>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FBBE732-87EF-4E65-8FD4-A3FC1624022C}"/>
              </a:ext>
            </a:extLst>
          </p:cNvPr>
          <p:cNvSpPr>
            <a:spLocks noGrp="1"/>
          </p:cNvSpPr>
          <p:nvPr>
            <p:ph type="title"/>
          </p:nvPr>
        </p:nvSpPr>
        <p:spPr>
          <a:xfrm>
            <a:off x="680321" y="4714194"/>
            <a:ext cx="8129353" cy="1311176"/>
          </a:xfrm>
        </p:spPr>
        <p:txBody>
          <a:bodyPr anchor="b">
            <a:normAutofit fontScale="90000"/>
          </a:bodyPr>
          <a:lstStyle/>
          <a:p>
            <a:pPr algn="r"/>
            <a:r>
              <a:rPr lang="en-US" sz="4800" dirty="0">
                <a:solidFill>
                  <a:srgbClr val="FFFFFF"/>
                </a:solidFill>
              </a:rPr>
              <a:t>Map showing the neighborhoods in consideration for this project</a:t>
            </a:r>
          </a:p>
        </p:txBody>
      </p:sp>
      <p:sp>
        <p:nvSpPr>
          <p:cNvPr id="16" name="Rectangle 15">
            <a:extLst>
              <a:ext uri="{FF2B5EF4-FFF2-40B4-BE49-F238E27FC236}">
                <a16:creationId xmlns:a16="http://schemas.microsoft.com/office/drawing/2014/main" id="{E94F92A3-106C-4644-B506-76132863E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6191468"/>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9D9C4DB-091C-47D0-BDA8-3375FF998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4557357"/>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13905355"/>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36</TotalTime>
  <Words>710</Words>
  <Application>Microsoft Office PowerPoint</Application>
  <PresentationFormat>Widescreen</PresentationFormat>
  <Paragraphs>39</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Times New Roman</vt:lpstr>
      <vt:lpstr>Trebuchet MS</vt:lpstr>
      <vt:lpstr>Berlin</vt:lpstr>
      <vt:lpstr>Analyzing the Neighborhoods of Toronto for Starting a New Restaurant.</vt:lpstr>
      <vt:lpstr>Introduction</vt:lpstr>
      <vt:lpstr>Business Problem</vt:lpstr>
      <vt:lpstr>Data Collection</vt:lpstr>
      <vt:lpstr> Data showing the latitude and longitudes coordinates of some neighborhoods after Data Collection and Clean up. </vt:lpstr>
      <vt:lpstr>Methodology</vt:lpstr>
      <vt:lpstr>Showing the most common venues in each neighborhood</vt:lpstr>
      <vt:lpstr>Map showing the neighborhoods in Toronto</vt:lpstr>
      <vt:lpstr>Map showing the neighborhoods in consideration for this project</vt:lpstr>
      <vt:lpstr>Results showing cluster label 0</vt:lpstr>
      <vt:lpstr>Results showing cluster 1 and 2</vt:lpstr>
      <vt:lpstr>Results showing Cluster 3</vt:lpstr>
      <vt:lpstr>Results showing Cluster 4</vt:lpstr>
      <vt:lpstr>Map visualization after clustering</vt:lpstr>
      <vt:lpstr>Discussion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Neighborhoods of Toronto for Starting a New Restaurant.</dc:title>
  <dc:creator>Tope Orire</dc:creator>
  <cp:lastModifiedBy>Tope Orire</cp:lastModifiedBy>
  <cp:revision>3</cp:revision>
  <dcterms:created xsi:type="dcterms:W3CDTF">2021-05-21T11:12:51Z</dcterms:created>
  <dcterms:modified xsi:type="dcterms:W3CDTF">2021-05-21T11:49:38Z</dcterms:modified>
</cp:coreProperties>
</file>

<file path=docProps/thumbnail.jpeg>
</file>